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54"/>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1487" r:id="rId57"/>
    <p:sldId id="1278" r:id="rId58"/>
    <p:sldId id="1351" r:id="rId59"/>
    <p:sldId id="603" r:id="rId60"/>
    <p:sldId id="499" r:id="rId61"/>
    <p:sldId id="604" r:id="rId62"/>
    <p:sldId id="489" r:id="rId63"/>
    <p:sldId id="1483" r:id="rId64"/>
    <p:sldId id="1568" r:id="rId65"/>
    <p:sldId id="1484" r:id="rId66"/>
    <p:sldId id="1284" r:id="rId67"/>
    <p:sldId id="1579" r:id="rId68"/>
    <p:sldId id="1705" r:id="rId69"/>
    <p:sldId id="1581" r:id="rId70"/>
    <p:sldId id="1582" r:id="rId71"/>
    <p:sldId id="1706"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1735" r:id="rId199"/>
    <p:sldId id="673" r:id="rId200"/>
    <p:sldId id="1708" r:id="rId201"/>
    <p:sldId id="1541" r:id="rId202"/>
    <p:sldId id="1542" r:id="rId203"/>
    <p:sldId id="1149" r:id="rId204"/>
    <p:sldId id="1288" r:id="rId205"/>
    <p:sldId id="1464" r:id="rId206"/>
    <p:sldId id="1126" r:id="rId207"/>
    <p:sldId id="1497" r:id="rId208"/>
    <p:sldId id="379" r:id="rId209"/>
    <p:sldId id="953" r:id="rId210"/>
    <p:sldId id="373" r:id="rId211"/>
    <p:sldId id="1508" r:id="rId212"/>
    <p:sldId id="1509" r:id="rId213"/>
    <p:sldId id="1536" r:id="rId214"/>
    <p:sldId id="1537" r:id="rId215"/>
    <p:sldId id="1018" r:id="rId216"/>
    <p:sldId id="1019" r:id="rId217"/>
    <p:sldId id="1020" r:id="rId218"/>
    <p:sldId id="640" r:id="rId219"/>
    <p:sldId id="641" r:id="rId220"/>
    <p:sldId id="1474" r:id="rId221"/>
    <p:sldId id="1475" r:id="rId222"/>
    <p:sldId id="1476" r:id="rId223"/>
    <p:sldId id="1477" r:id="rId224"/>
    <p:sldId id="1478" r:id="rId225"/>
    <p:sldId id="1494" r:id="rId226"/>
    <p:sldId id="1479" r:id="rId227"/>
    <p:sldId id="1480" r:id="rId228"/>
    <p:sldId id="1481" r:id="rId229"/>
    <p:sldId id="386" r:id="rId230"/>
    <p:sldId id="1498" r:id="rId231"/>
    <p:sldId id="654" r:id="rId232"/>
    <p:sldId id="397" r:id="rId233"/>
    <p:sldId id="1499" r:id="rId234"/>
    <p:sldId id="657" r:id="rId235"/>
    <p:sldId id="851" r:id="rId236"/>
    <p:sldId id="1709" r:id="rId237"/>
    <p:sldId id="1205" r:id="rId238"/>
    <p:sldId id="914" r:id="rId239"/>
    <p:sldId id="852" r:id="rId240"/>
    <p:sldId id="1245" r:id="rId241"/>
    <p:sldId id="1156" r:id="rId242"/>
    <p:sldId id="1694" r:id="rId243"/>
    <p:sldId id="1695" r:id="rId244"/>
    <p:sldId id="1696" r:id="rId245"/>
    <p:sldId id="1693" r:id="rId246"/>
    <p:sldId id="1727" r:id="rId247"/>
    <p:sldId id="1729" r:id="rId248"/>
    <p:sldId id="1728" r:id="rId249"/>
    <p:sldId id="1465" r:id="rId250"/>
    <p:sldId id="1466" r:id="rId251"/>
    <p:sldId id="1710" r:id="rId252"/>
    <p:sldId id="1395" r:id="rId253"/>
    <p:sldId id="1401" r:id="rId254"/>
    <p:sldId id="1402" r:id="rId255"/>
    <p:sldId id="1244" r:id="rId256"/>
    <p:sldId id="1285" r:id="rId257"/>
    <p:sldId id="1159" r:id="rId258"/>
    <p:sldId id="686" r:id="rId259"/>
    <p:sldId id="1207" r:id="rId260"/>
    <p:sldId id="1356" r:id="rId261"/>
    <p:sldId id="1357" r:id="rId262"/>
    <p:sldId id="1585" r:id="rId263"/>
    <p:sldId id="1421" r:id="rId264"/>
    <p:sldId id="1130" r:id="rId265"/>
    <p:sldId id="1203" r:id="rId266"/>
    <p:sldId id="1263" r:id="rId267"/>
    <p:sldId id="1265" r:id="rId268"/>
    <p:sldId id="305" r:id="rId269"/>
    <p:sldId id="1266" r:id="rId270"/>
    <p:sldId id="306" r:id="rId271"/>
    <p:sldId id="308" r:id="rId272"/>
    <p:sldId id="1131" r:id="rId273"/>
    <p:sldId id="1267" r:id="rId274"/>
    <p:sldId id="1132" r:id="rId275"/>
    <p:sldId id="1268" r:id="rId276"/>
    <p:sldId id="1133" r:id="rId277"/>
    <p:sldId id="313" r:id="rId278"/>
    <p:sldId id="1204" r:id="rId279"/>
    <p:sldId id="1134" r:id="rId280"/>
    <p:sldId id="1242" r:id="rId281"/>
    <p:sldId id="1289" r:id="rId282"/>
    <p:sldId id="1135" r:id="rId283"/>
    <p:sldId id="1136" r:id="rId284"/>
    <p:sldId id="1209" r:id="rId285"/>
    <p:sldId id="1269" r:id="rId286"/>
    <p:sldId id="1137" r:id="rId287"/>
    <p:sldId id="1270" r:id="rId288"/>
    <p:sldId id="1138" r:id="rId289"/>
    <p:sldId id="1139" r:id="rId290"/>
    <p:sldId id="1140" r:id="rId291"/>
    <p:sldId id="1078" r:id="rId292"/>
    <p:sldId id="1141" r:id="rId293"/>
    <p:sldId id="1142" r:id="rId294"/>
    <p:sldId id="1143" r:id="rId295"/>
    <p:sldId id="1388" r:id="rId296"/>
    <p:sldId id="1154" r:id="rId297"/>
    <p:sldId id="1144" r:id="rId298"/>
    <p:sldId id="1155" r:id="rId299"/>
    <p:sldId id="1145" r:id="rId300"/>
    <p:sldId id="1146" r:id="rId301"/>
    <p:sldId id="1147" r:id="rId302"/>
    <p:sldId id="1061" r:id="rId303"/>
    <p:sldId id="1062" r:id="rId304"/>
    <p:sldId id="1063" r:id="rId305"/>
    <p:sldId id="1253" r:id="rId306"/>
    <p:sldId id="1254" r:id="rId307"/>
    <p:sldId id="1255" r:id="rId308"/>
    <p:sldId id="1256" r:id="rId309"/>
    <p:sldId id="1500" r:id="rId310"/>
    <p:sldId id="1501" r:id="rId311"/>
    <p:sldId id="1257" r:id="rId312"/>
    <p:sldId id="1258" r:id="rId313"/>
    <p:sldId id="1259" r:id="rId314"/>
    <p:sldId id="1260" r:id="rId315"/>
    <p:sldId id="1261" r:id="rId316"/>
    <p:sldId id="1170" r:id="rId317"/>
    <p:sldId id="1064" r:id="rId318"/>
    <p:sldId id="1065" r:id="rId319"/>
    <p:sldId id="1447" r:id="rId320"/>
    <p:sldId id="1515" r:id="rId321"/>
    <p:sldId id="1516" r:id="rId322"/>
    <p:sldId id="1517" r:id="rId323"/>
    <p:sldId id="1518" r:id="rId324"/>
    <p:sldId id="1519" r:id="rId325"/>
    <p:sldId id="1392" r:id="rId326"/>
    <p:sldId id="1520" r:id="rId327"/>
    <p:sldId id="1521" r:id="rId328"/>
    <p:sldId id="1522" r:id="rId329"/>
    <p:sldId id="1633" r:id="rId330"/>
    <p:sldId id="1523" r:id="rId331"/>
    <p:sldId id="360" r:id="rId332"/>
    <p:sldId id="801" r:id="rId333"/>
    <p:sldId id="1262" r:id="rId334"/>
    <p:sldId id="362" r:id="rId335"/>
    <p:sldId id="507" r:id="rId336"/>
    <p:sldId id="591" r:id="rId337"/>
    <p:sldId id="385" r:id="rId338"/>
    <p:sldId id="1125" r:id="rId339"/>
    <p:sldId id="387" r:id="rId340"/>
    <p:sldId id="388" r:id="rId341"/>
    <p:sldId id="527" r:id="rId342"/>
    <p:sldId id="529" r:id="rId343"/>
    <p:sldId id="1737" r:id="rId344"/>
    <p:sldId id="393" r:id="rId345"/>
    <p:sldId id="395" r:id="rId346"/>
    <p:sldId id="947" r:id="rId347"/>
    <p:sldId id="1586" r:id="rId348"/>
    <p:sldId id="702" r:id="rId349"/>
    <p:sldId id="531" r:id="rId350"/>
    <p:sldId id="1362" r:id="rId351"/>
    <p:sldId id="1363" r:id="rId352"/>
    <p:sldId id="949" r:id="rId353"/>
    <p:sldId id="950" r:id="rId354"/>
    <p:sldId id="853" r:id="rId355"/>
    <p:sldId id="1102" r:id="rId356"/>
    <p:sldId id="816" r:id="rId357"/>
    <p:sldId id="414" r:id="rId358"/>
    <p:sldId id="545" r:id="rId359"/>
    <p:sldId id="533" r:id="rId360"/>
    <p:sldId id="534" r:id="rId361"/>
    <p:sldId id="542" r:id="rId362"/>
    <p:sldId id="1691" r:id="rId363"/>
    <p:sldId id="1692" r:id="rId364"/>
    <p:sldId id="543" r:id="rId365"/>
    <p:sldId id="1361" r:id="rId366"/>
    <p:sldId id="544" r:id="rId367"/>
    <p:sldId id="1295" r:id="rId368"/>
    <p:sldId id="546" r:id="rId369"/>
    <p:sldId id="522" r:id="rId370"/>
    <p:sldId id="523" r:id="rId371"/>
    <p:sldId id="809" r:id="rId372"/>
    <p:sldId id="526" r:id="rId373"/>
    <p:sldId id="1387" r:id="rId374"/>
    <p:sldId id="524" r:id="rId375"/>
    <p:sldId id="548" r:id="rId376"/>
    <p:sldId id="646" r:id="rId377"/>
    <p:sldId id="647" r:id="rId378"/>
    <p:sldId id="773" r:id="rId379"/>
    <p:sldId id="772" r:id="rId380"/>
    <p:sldId id="549" r:id="rId381"/>
    <p:sldId id="550" r:id="rId382"/>
    <p:sldId id="547" r:id="rId383"/>
    <p:sldId id="515" r:id="rId384"/>
    <p:sldId id="516" r:id="rId385"/>
    <p:sldId id="517" r:id="rId386"/>
    <p:sldId id="1662" r:id="rId387"/>
    <p:sldId id="551" r:id="rId388"/>
    <p:sldId id="554" r:id="rId389"/>
    <p:sldId id="555" r:id="rId390"/>
    <p:sldId id="1386" r:id="rId391"/>
    <p:sldId id="1642" r:id="rId392"/>
    <p:sldId id="558" r:id="rId393"/>
    <p:sldId id="1467" r:id="rId394"/>
    <p:sldId id="1641" r:id="rId395"/>
    <p:sldId id="1468" r:id="rId396"/>
    <p:sldId id="1622" r:id="rId397"/>
    <p:sldId id="1419" r:id="rId398"/>
    <p:sldId id="562" r:id="rId399"/>
    <p:sldId id="563" r:id="rId400"/>
    <p:sldId id="1296" r:id="rId401"/>
    <p:sldId id="1672" r:id="rId402"/>
    <p:sldId id="1732" r:id="rId403"/>
    <p:sldId id="1673" r:id="rId404"/>
    <p:sldId id="1674" r:id="rId405"/>
    <p:sldId id="1720" r:id="rId406"/>
    <p:sldId id="1721" r:id="rId407"/>
    <p:sldId id="1726" r:id="rId408"/>
    <p:sldId id="1725" r:id="rId409"/>
    <p:sldId id="1335" r:id="rId410"/>
    <p:sldId id="1336" r:id="rId411"/>
    <p:sldId id="625" r:id="rId412"/>
    <p:sldId id="1150" r:id="rId413"/>
    <p:sldId id="1711" r:id="rId414"/>
    <p:sldId id="1240" r:id="rId415"/>
    <p:sldId id="1414" r:id="rId416"/>
    <p:sldId id="1444" r:id="rId417"/>
    <p:sldId id="1152" r:id="rId418"/>
    <p:sldId id="1153" r:id="rId419"/>
    <p:sldId id="436" r:id="rId420"/>
    <p:sldId id="402" r:id="rId421"/>
    <p:sldId id="403" r:id="rId422"/>
    <p:sldId id="404" r:id="rId423"/>
    <p:sldId id="1075" r:id="rId424"/>
    <p:sldId id="1076" r:id="rId425"/>
    <p:sldId id="1219" r:id="rId426"/>
    <p:sldId id="1730" r:id="rId427"/>
    <p:sldId id="421" r:id="rId428"/>
    <p:sldId id="564" r:id="rId429"/>
    <p:sldId id="1364" r:id="rId430"/>
    <p:sldId id="826" r:id="rId431"/>
    <p:sldId id="566" r:id="rId432"/>
    <p:sldId id="1211" r:id="rId433"/>
    <p:sldId id="1430" r:id="rId434"/>
    <p:sldId id="1460" r:id="rId435"/>
    <p:sldId id="1628" r:id="rId436"/>
    <p:sldId id="1629" r:id="rId437"/>
    <p:sldId id="1630" r:id="rId438"/>
    <p:sldId id="1631" r:id="rId439"/>
    <p:sldId id="820" r:id="rId440"/>
    <p:sldId id="821" r:id="rId441"/>
    <p:sldId id="1077" r:id="rId442"/>
    <p:sldId id="1177" r:id="rId443"/>
    <p:sldId id="798" r:id="rId444"/>
    <p:sldId id="1215" r:id="rId445"/>
    <p:sldId id="1427" r:id="rId446"/>
    <p:sldId id="1225" r:id="rId447"/>
    <p:sldId id="1212" r:id="rId448"/>
    <p:sldId id="1213" r:id="rId449"/>
    <p:sldId id="1216" r:id="rId450"/>
    <p:sldId id="1210" r:id="rId451"/>
    <p:sldId id="1151" r:id="rId452"/>
    <p:sldId id="1217" r:id="rId453"/>
    <p:sldId id="1226" r:id="rId454"/>
    <p:sldId id="443" r:id="rId455"/>
    <p:sldId id="445" r:id="rId456"/>
    <p:sldId id="446" r:id="rId457"/>
    <p:sldId id="1293" r:id="rId458"/>
    <p:sldId id="1403" r:id="rId459"/>
    <p:sldId id="1635" r:id="rId460"/>
    <p:sldId id="1670" r:id="rId461"/>
    <p:sldId id="1671" r:id="rId462"/>
    <p:sldId id="1619" r:id="rId463"/>
    <p:sldId id="1290" r:id="rId464"/>
    <p:sldId id="1636" r:id="rId465"/>
    <p:sldId id="1623" r:id="rId466"/>
    <p:sldId id="1294" r:id="rId467"/>
    <p:sldId id="1638" r:id="rId468"/>
    <p:sldId id="1283" r:id="rId469"/>
    <p:sldId id="1677" r:id="rId470"/>
    <p:sldId id="1676" r:id="rId471"/>
    <p:sldId id="1640" r:id="rId472"/>
    <p:sldId id="1510" r:id="rId473"/>
    <p:sldId id="1292" r:id="rId474"/>
    <p:sldId id="1688" r:id="rId475"/>
    <p:sldId id="1533" r:id="rId476"/>
    <p:sldId id="1718" r:id="rId477"/>
    <p:sldId id="1719" r:id="rId478"/>
    <p:sldId id="440" r:id="rId479"/>
    <p:sldId id="823" r:id="rId480"/>
    <p:sldId id="570" r:id="rId481"/>
    <p:sldId id="827" r:id="rId482"/>
    <p:sldId id="453" r:id="rId483"/>
    <p:sldId id="574" r:id="rId484"/>
    <p:sldId id="1528" r:id="rId485"/>
    <p:sldId id="838" r:id="rId486"/>
    <p:sldId id="839" r:id="rId487"/>
    <p:sldId id="1271" r:id="rId488"/>
    <p:sldId id="1059" r:id="rId489"/>
    <p:sldId id="1060" r:id="rId490"/>
    <p:sldId id="1639" r:id="rId491"/>
    <p:sldId id="1418" r:id="rId492"/>
    <p:sldId id="1558" r:id="rId493"/>
    <p:sldId id="1605" r:id="rId494"/>
    <p:sldId id="1615" r:id="rId495"/>
    <p:sldId id="1602" r:id="rId496"/>
    <p:sldId id="1616" r:id="rId497"/>
    <p:sldId id="1618" r:id="rId498"/>
    <p:sldId id="1731" r:id="rId499"/>
    <p:sldId id="576" r:id="rId500"/>
    <p:sldId id="824" r:id="rId501"/>
    <p:sldId id="577" r:id="rId502"/>
    <p:sldId id="935" r:id="rId503"/>
    <p:sldId id="371" r:id="rId504"/>
    <p:sldId id="575" r:id="rId505"/>
    <p:sldId id="1426" r:id="rId506"/>
    <p:sldId id="1165" r:id="rId507"/>
    <p:sldId id="1166" r:id="rId508"/>
    <p:sldId id="937" r:id="rId509"/>
    <p:sldId id="894" r:id="rId510"/>
    <p:sldId id="532" r:id="rId511"/>
    <p:sldId id="1167" r:id="rId512"/>
    <p:sldId id="1168" r:id="rId513"/>
    <p:sldId id="587" r:id="rId514"/>
    <p:sldId id="675" r:id="rId515"/>
    <p:sldId id="588" r:id="rId516"/>
    <p:sldId id="997" r:id="rId517"/>
    <p:sldId id="856" r:id="rId518"/>
    <p:sldId id="857" r:id="rId519"/>
    <p:sldId id="1600" r:id="rId520"/>
    <p:sldId id="1697" r:id="rId521"/>
    <p:sldId id="1646" r:id="rId522"/>
    <p:sldId id="1645" r:id="rId523"/>
    <p:sldId id="1620" r:id="rId524"/>
    <p:sldId id="1621" r:id="rId525"/>
    <p:sldId id="1612" r:id="rId526"/>
    <p:sldId id="1613" r:id="rId527"/>
    <p:sldId id="1611" r:id="rId528"/>
    <p:sldId id="1609" r:id="rId529"/>
    <p:sldId id="1637" r:id="rId530"/>
    <p:sldId id="1654" r:id="rId531"/>
    <p:sldId id="1634" r:id="rId532"/>
    <p:sldId id="706" r:id="rId533"/>
    <p:sldId id="589" r:id="rId534"/>
    <p:sldId id="998" r:id="rId535"/>
    <p:sldId id="707" r:id="rId536"/>
    <p:sldId id="815" r:id="rId537"/>
    <p:sldId id="1410" r:id="rId538"/>
    <p:sldId id="979" r:id="rId539"/>
    <p:sldId id="982" r:id="rId540"/>
    <p:sldId id="983" r:id="rId541"/>
    <p:sldId id="975" r:id="rId542"/>
    <p:sldId id="708" r:id="rId543"/>
    <p:sldId id="593" r:id="rId544"/>
    <p:sldId id="709" r:id="rId545"/>
    <p:sldId id="594" r:id="rId546"/>
    <p:sldId id="1690" r:id="rId547"/>
    <p:sldId id="710" r:id="rId548"/>
    <p:sldId id="1547" r:id="rId549"/>
    <p:sldId id="607" r:id="rId550"/>
    <p:sldId id="336" r:id="rId551"/>
    <p:sldId id="337" r:id="rId552"/>
    <p:sldId id="748" r:id="rId553"/>
    <p:sldId id="1034" r:id="rId554"/>
    <p:sldId id="508" r:id="rId555"/>
    <p:sldId id="622" r:id="rId556"/>
    <p:sldId id="1194" r:id="rId557"/>
    <p:sldId id="989" r:id="rId558"/>
    <p:sldId id="1228" r:id="rId559"/>
    <p:sldId id="987" r:id="rId560"/>
    <p:sldId id="623" r:id="rId561"/>
    <p:sldId id="1035" r:id="rId562"/>
    <p:sldId id="1514" r:id="rId563"/>
    <p:sldId id="1607" r:id="rId564"/>
    <p:sldId id="1608" r:id="rId565"/>
    <p:sldId id="1196" r:id="rId566"/>
    <p:sldId id="990" r:id="rId567"/>
    <p:sldId id="991" r:id="rId568"/>
    <p:sldId id="1224" r:id="rId569"/>
    <p:sldId id="627" r:id="rId570"/>
    <p:sldId id="628" r:id="rId571"/>
    <p:sldId id="1036" r:id="rId572"/>
    <p:sldId id="626" r:id="rId573"/>
    <p:sldId id="992" r:id="rId574"/>
    <p:sldId id="1682" r:id="rId575"/>
    <p:sldId id="1683" r:id="rId576"/>
    <p:sldId id="1037" r:id="rId577"/>
    <p:sldId id="629" r:id="rId578"/>
    <p:sldId id="1274" r:id="rId579"/>
    <p:sldId id="1038" r:id="rId580"/>
    <p:sldId id="630" r:id="rId581"/>
    <p:sldId id="1039" r:id="rId582"/>
    <p:sldId id="1082" r:id="rId583"/>
    <p:sldId id="1197" r:id="rId584"/>
    <p:sldId id="818" r:id="rId585"/>
    <p:sldId id="1081" r:id="rId586"/>
    <p:sldId id="1712" r:id="rId587"/>
    <p:sldId id="1678" r:id="rId588"/>
    <p:sldId id="993" r:id="rId589"/>
    <p:sldId id="1083" r:id="rId590"/>
    <p:sldId id="1198" r:id="rId591"/>
    <p:sldId id="913" r:id="rId592"/>
    <p:sldId id="1085" r:id="rId593"/>
    <p:sldId id="1681" r:id="rId594"/>
    <p:sldId id="1679" r:id="rId595"/>
    <p:sldId id="994" r:id="rId596"/>
    <p:sldId id="1548" r:id="rId597"/>
    <p:sldId id="1272" r:id="rId598"/>
    <p:sldId id="1538" r:id="rId599"/>
    <p:sldId id="1084" r:id="rId600"/>
    <p:sldId id="751" r:id="rId601"/>
    <p:sldId id="1632" r:id="rId602"/>
    <p:sldId id="1530" r:id="rId603"/>
    <p:sldId id="1529" r:id="rId604"/>
    <p:sldId id="1601" r:id="rId605"/>
    <p:sldId id="1689" r:id="rId606"/>
    <p:sldId id="1666" r:id="rId607"/>
    <p:sldId id="1625" r:id="rId608"/>
    <p:sldId id="1653" r:id="rId609"/>
    <p:sldId id="1644" r:id="rId610"/>
    <p:sldId id="1626" r:id="rId611"/>
    <p:sldId id="1698" r:id="rId612"/>
    <p:sldId id="1531" r:id="rId613"/>
    <p:sldId id="1532" r:id="rId614"/>
    <p:sldId id="1539" r:id="rId615"/>
    <p:sldId id="1724" r:id="rId616"/>
    <p:sldId id="352" r:id="rId617"/>
    <p:sldId id="1275" r:id="rId618"/>
    <p:sldId id="1606" r:id="rId619"/>
    <p:sldId id="633" r:id="rId620"/>
    <p:sldId id="521" r:id="rId621"/>
    <p:sldId id="1337" r:id="rId622"/>
    <p:sldId id="1669" r:id="rId623"/>
    <p:sldId id="1667" r:id="rId624"/>
    <p:sldId id="1668" r:id="rId625"/>
    <p:sldId id="1717" r:id="rId626"/>
    <p:sldId id="1610" r:id="rId627"/>
    <p:sldId id="1649" r:id="rId628"/>
    <p:sldId id="1685" r:id="rId629"/>
    <p:sldId id="1687" r:id="rId630"/>
    <p:sldId id="1686" r:id="rId631"/>
    <p:sldId id="1617" r:id="rId632"/>
    <p:sldId id="1160" r:id="rId633"/>
    <p:sldId id="1701" r:id="rId634"/>
    <p:sldId id="1651" r:id="rId635"/>
    <p:sldId id="1652" r:id="rId636"/>
    <p:sldId id="1340" r:id="rId637"/>
    <p:sldId id="1352" r:id="rId638"/>
    <p:sldId id="1650" r:id="rId639"/>
    <p:sldId id="1594" r:id="rId640"/>
    <p:sldId id="1604" r:id="rId641"/>
    <p:sldId id="1643" r:id="rId642"/>
    <p:sldId id="1595" r:id="rId643"/>
    <p:sldId id="1597" r:id="rId644"/>
    <p:sldId id="1599" r:id="rId645"/>
    <p:sldId id="1596" r:id="rId646"/>
    <p:sldId id="1603" r:id="rId647"/>
    <p:sldId id="368" r:id="rId648"/>
    <p:sldId id="636" r:id="rId649"/>
    <p:sldId id="663" r:id="rId650"/>
    <p:sldId id="664" r:id="rId651"/>
    <p:sldId id="637" r:id="rId652"/>
    <p:sldId id="638" r:id="rId653"/>
    <p:sldId id="712" r:id="rId654"/>
    <p:sldId id="713" r:id="rId655"/>
    <p:sldId id="714" r:id="rId656"/>
    <p:sldId id="836" r:id="rId657"/>
    <p:sldId id="837" r:id="rId658"/>
    <p:sldId id="342" r:id="rId659"/>
    <p:sldId id="1067" r:id="rId660"/>
    <p:sldId id="1473" r:id="rId661"/>
    <p:sldId id="1343" r:id="rId662"/>
    <p:sldId id="1068" r:id="rId663"/>
    <p:sldId id="727" r:id="rId664"/>
    <p:sldId id="1512" r:id="rId665"/>
    <p:sldId id="728" r:id="rId666"/>
    <p:sldId id="1513" r:id="rId667"/>
    <p:sldId id="781" r:id="rId668"/>
    <p:sldId id="1007" r:id="rId669"/>
    <p:sldId id="730" r:id="rId670"/>
    <p:sldId id="1264" r:id="rId671"/>
    <p:sldId id="1448" r:id="rId672"/>
    <p:sldId id="1449" r:id="rId673"/>
    <p:sldId id="1450" r:id="rId674"/>
    <p:sldId id="1157" r:id="rId675"/>
    <p:sldId id="1158" r:id="rId676"/>
    <p:sldId id="775" r:id="rId677"/>
    <p:sldId id="354" r:id="rId678"/>
    <p:sldId id="735" r:id="rId679"/>
    <p:sldId id="738" r:id="rId680"/>
    <p:sldId id="774" r:id="rId681"/>
    <p:sldId id="1549" r:id="rId682"/>
    <p:sldId id="1550" r:id="rId683"/>
    <p:sldId id="737" r:id="rId684"/>
    <p:sldId id="740" r:id="rId685"/>
    <p:sldId id="683" r:id="rId686"/>
    <p:sldId id="684" r:id="rId687"/>
    <p:sldId id="682" r:id="rId688"/>
    <p:sldId id="1405" r:id="rId689"/>
    <p:sldId id="1434" r:id="rId690"/>
    <p:sldId id="1432" r:id="rId691"/>
    <p:sldId id="1385" r:id="rId692"/>
    <p:sldId id="1433" r:id="rId693"/>
    <p:sldId id="1438" r:id="rId694"/>
    <p:sldId id="1439" r:id="rId695"/>
    <p:sldId id="1440" r:id="rId696"/>
    <p:sldId id="1431" r:id="rId697"/>
    <p:sldId id="1436" r:id="rId698"/>
    <p:sldId id="968" r:id="rId699"/>
    <p:sldId id="969" r:id="rId700"/>
    <p:sldId id="609" r:id="rId701"/>
    <p:sldId id="610" r:id="rId702"/>
    <p:sldId id="703" r:id="rId703"/>
    <p:sldId id="611" r:id="rId704"/>
    <p:sldId id="612" r:id="rId705"/>
    <p:sldId id="704" r:id="rId706"/>
    <p:sldId id="613" r:id="rId707"/>
    <p:sldId id="705" r:id="rId708"/>
    <p:sldId id="614" r:id="rId709"/>
    <p:sldId id="1045" r:id="rId710"/>
    <p:sldId id="1382" r:id="rId711"/>
    <p:sldId id="1492" r:id="rId712"/>
    <p:sldId id="1723" r:id="rId713"/>
    <p:sldId id="986" r:id="rId714"/>
    <p:sldId id="427" r:id="rId715"/>
    <p:sldId id="689" r:id="rId716"/>
    <p:sldId id="731" r:id="rId717"/>
    <p:sldId id="732" r:id="rId718"/>
    <p:sldId id="758" r:id="rId719"/>
    <p:sldId id="759" r:id="rId720"/>
    <p:sldId id="1417" r:id="rId721"/>
    <p:sldId id="916" r:id="rId722"/>
    <p:sldId id="917" r:id="rId723"/>
    <p:sldId id="840" r:id="rId724"/>
    <p:sldId id="841" r:id="rId725"/>
    <p:sldId id="939" r:id="rId726"/>
    <p:sldId id="766" r:id="rId727"/>
    <p:sldId id="767" r:id="rId728"/>
    <p:sldId id="776" r:id="rId729"/>
    <p:sldId id="752" r:id="rId730"/>
    <p:sldId id="753" r:id="rId731"/>
    <p:sldId id="764" r:id="rId732"/>
    <p:sldId id="1507" r:id="rId733"/>
    <p:sldId id="765" r:id="rId734"/>
    <p:sldId id="1472" r:id="rId735"/>
    <p:sldId id="874" r:id="rId736"/>
    <p:sldId id="946" r:id="rId737"/>
    <p:sldId id="943" r:id="rId738"/>
    <p:sldId id="755" r:id="rId739"/>
    <p:sldId id="754" r:id="rId740"/>
    <p:sldId id="670" r:id="rId741"/>
    <p:sldId id="1347" r:id="rId742"/>
    <p:sldId id="777" r:id="rId743"/>
    <p:sldId id="762" r:id="rId744"/>
    <p:sldId id="763" r:id="rId745"/>
    <p:sldId id="769" r:id="rId746"/>
    <p:sldId id="1398" r:id="rId747"/>
    <p:sldId id="770" r:id="rId748"/>
    <p:sldId id="873" r:id="rId749"/>
    <p:sldId id="1527" r:id="rId750"/>
    <p:sldId id="1664" r:id="rId751"/>
    <p:sldId id="1713" r:id="rId752"/>
    <p:sldId id="1714" r:id="rId753"/>
    <p:sldId id="875" r:id="rId754"/>
    <p:sldId id="1469" r:id="rId755"/>
    <p:sldId id="1556" r:id="rId756"/>
    <p:sldId id="1412" r:id="rId757"/>
    <p:sldId id="583" r:id="rId758"/>
    <p:sldId id="584" r:id="rId759"/>
    <p:sldId id="585" r:id="rId760"/>
    <p:sldId id="1069" r:id="rId761"/>
    <p:sldId id="1442" r:id="rId762"/>
    <p:sldId id="1715" r:id="rId763"/>
    <p:sldId id="1716" r:id="rId764"/>
    <p:sldId id="952" r:id="rId765"/>
    <p:sldId id="1555" r:id="rId766"/>
    <p:sldId id="1554" r:id="rId767"/>
    <p:sldId id="1348" r:id="rId768"/>
    <p:sldId id="1524" r:id="rId769"/>
    <p:sldId id="1349" r:id="rId770"/>
    <p:sldId id="1396" r:id="rId771"/>
    <p:sldId id="1397" r:id="rId772"/>
    <p:sldId id="1350" r:id="rId773"/>
    <p:sldId id="761" r:id="rId774"/>
    <p:sldId id="1404" r:id="rId775"/>
    <p:sldId id="861" r:id="rId776"/>
    <p:sldId id="862" r:id="rId777"/>
    <p:sldId id="756" r:id="rId778"/>
    <p:sldId id="1506" r:id="rId779"/>
    <p:sldId id="771" r:id="rId780"/>
    <p:sldId id="876" r:id="rId781"/>
    <p:sldId id="1471" r:id="rId782"/>
    <p:sldId id="1393" r:id="rId783"/>
    <p:sldId id="1389" r:id="rId784"/>
    <p:sldId id="1457" r:id="rId785"/>
    <p:sldId id="1458" r:id="rId786"/>
    <p:sldId id="1459" r:id="rId787"/>
    <p:sldId id="1505" r:id="rId788"/>
    <p:sldId id="1428" r:id="rId789"/>
    <p:sldId id="1665" r:id="rId790"/>
    <p:sldId id="778" r:id="rId791"/>
    <p:sldId id="779" r:id="rId792"/>
    <p:sldId id="834" r:id="rId793"/>
    <p:sldId id="780" r:id="rId794"/>
    <p:sldId id="833" r:id="rId795"/>
    <p:sldId id="783" r:id="rId796"/>
    <p:sldId id="880" r:id="rId797"/>
    <p:sldId id="881" r:id="rId798"/>
    <p:sldId id="879" r:id="rId799"/>
    <p:sldId id="866" r:id="rId800"/>
    <p:sldId id="1341" r:id="rId801"/>
    <p:sldId id="1390" r:id="rId802"/>
    <p:sldId id="1391" r:id="rId803"/>
    <p:sldId id="878" r:id="rId804"/>
    <p:sldId id="867" r:id="rId805"/>
    <p:sldId id="868" r:id="rId806"/>
    <p:sldId id="870" r:id="rId807"/>
    <p:sldId id="1241" r:id="rId808"/>
    <p:sldId id="1411" r:id="rId809"/>
    <p:sldId id="869" r:id="rId810"/>
    <p:sldId id="1342" r:id="rId811"/>
    <p:sldId id="1367" r:id="rId812"/>
    <p:sldId id="1377" r:id="rId813"/>
    <p:sldId id="1379" r:id="rId814"/>
    <p:sldId id="1368" r:id="rId815"/>
    <p:sldId id="1369" r:id="rId816"/>
    <p:sldId id="1380" r:id="rId817"/>
    <p:sldId id="1381" r:id="rId818"/>
    <p:sldId id="1370" r:id="rId819"/>
    <p:sldId id="1371" r:id="rId820"/>
    <p:sldId id="1372" r:id="rId821"/>
    <p:sldId id="1373" r:id="rId822"/>
    <p:sldId id="1374" r:id="rId823"/>
    <p:sldId id="1375" r:id="rId824"/>
    <p:sldId id="1033" r:id="rId825"/>
    <p:sldId id="1021" r:id="rId826"/>
    <p:sldId id="1022" r:id="rId827"/>
    <p:sldId id="1023" r:id="rId828"/>
    <p:sldId id="1024" r:id="rId829"/>
    <p:sldId id="1025" r:id="rId830"/>
    <p:sldId id="1027" r:id="rId831"/>
    <p:sldId id="1028" r:id="rId832"/>
    <p:sldId id="1029" r:id="rId833"/>
    <p:sldId id="1030" r:id="rId834"/>
    <p:sldId id="1032" r:id="rId835"/>
    <p:sldId id="1031" r:id="rId836"/>
    <p:sldId id="1526" r:id="rId837"/>
    <p:sldId id="885" r:id="rId838"/>
    <p:sldId id="1074" r:id="rId839"/>
    <p:sldId id="976" r:id="rId840"/>
    <p:sldId id="933" r:id="rId841"/>
    <p:sldId id="954" r:id="rId842"/>
    <p:sldId id="788" r:id="rId843"/>
    <p:sldId id="1502" r:id="rId844"/>
    <p:sldId id="1456" r:id="rId845"/>
    <p:sldId id="1489" r:id="rId846"/>
    <p:sldId id="1503" r:id="rId847"/>
    <p:sldId id="1493" r:id="rId848"/>
    <p:sldId id="1495" r:id="rId849"/>
    <p:sldId id="1511" r:id="rId850"/>
    <p:sldId id="1504" r:id="rId851"/>
    <p:sldId id="1557" r:id="rId852"/>
    <p:sldId id="1736" r:id="rId8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B212AA"/>
    <a:srgbClr val="6565F7"/>
    <a:srgbClr val="3939F5"/>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theme" Target="theme/theme1.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viewProps" Target="viewProps.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notesMaster" Target="notesMasters/notesMaster1.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commentAuthors" Target="commentAuthors.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tableStyles" Target="tableStyles.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362</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363</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596</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603</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604</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611</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612</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613</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614</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798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5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6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7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2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48.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49.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544616"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(Referential Integrity is a constraint (rule) in a relational database that ensures the relationship between two tables remains consistent.)</a:t>
            </a:r>
            <a:endParaRPr lang="en-US"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8639E09-8671-429F-A84D-38A2FB0A1C06}"/>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4771004" y="2375961"/>
            <a:ext cx="2223923"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9847562" y="2375961"/>
            <a:ext cx="208108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7409687" y="2375961"/>
            <a:ext cx="208108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2425262" y="1916832"/>
            <a:ext cx="198502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2415535" y="2375961"/>
            <a:ext cx="1964951"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4771004" y="1916832"/>
            <a:ext cx="222392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7409687"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9847562"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83979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8" grpId="0" animBg="1"/>
      <p:bldP spid="14" grpId="0"/>
      <p:bldP spid="17" grpId="0" animBg="1"/>
      <p:bldP spid="19" grpId="0"/>
      <p:bldP spid="20" grpId="0"/>
      <p:bldP spid="21" grpId="0"/>
    </p:bld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6" name="TextBox 4">
            <a:extLst>
              <a:ext uri="{FF2B5EF4-FFF2-40B4-BE49-F238E27FC236}">
                <a16:creationId xmlns:a16="http://schemas.microsoft.com/office/drawing/2014/main" id="{20946110-F3E8-40E3-9676-FB824CE1EF73}"/>
              </a:ext>
            </a:extLst>
          </p:cNvPr>
          <p:cNvSpPr txBox="1"/>
          <p:nvPr/>
        </p:nvSpPr>
        <p:spPr>
          <a:xfrm>
            <a:off x="2423593" y="2377913"/>
            <a:ext cx="1808524" cy="92332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8" y="1918800"/>
            <a:ext cx="2180641"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7" y="1909491"/>
            <a:ext cx="237555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2" y="1918800"/>
            <a:ext cx="205560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4" y="1909491"/>
            <a:ext cx="18085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 name="TextBox 4">
            <a:extLst>
              <a:ext uri="{FF2B5EF4-FFF2-40B4-BE49-F238E27FC236}">
                <a16:creationId xmlns:a16="http://schemas.microsoft.com/office/drawing/2014/main" id="{F932B940-6A80-47DA-829E-4A613FD0B722}"/>
              </a:ext>
            </a:extLst>
          </p:cNvPr>
          <p:cNvSpPr txBox="1"/>
          <p:nvPr/>
        </p:nvSpPr>
        <p:spPr>
          <a:xfrm>
            <a:off x="4533928" y="2377927"/>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76815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1" grpId="0"/>
      <p:bldP spid="16" grpId="0"/>
      <p:bldP spid="17" grpId="0"/>
      <p:bldP spid="23" grpId="0"/>
      <p:bldP spid="2" grpId="0" animBg="1"/>
      <p:bldP spid="27" grpId="0" animBg="1"/>
      <p:bldP spid="28" grpId="0" animBg="1"/>
    </p:bld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
        <p:nvSpPr>
          <p:cNvPr id="5" name="TextBox 4">
            <a:extLst>
              <a:ext uri="{FF2B5EF4-FFF2-40B4-BE49-F238E27FC236}">
                <a16:creationId xmlns:a16="http://schemas.microsoft.com/office/drawing/2014/main" id="{7797EFC1-75D5-8A92-5A5B-27EAF3E0A0F7}"/>
              </a:ext>
            </a:extLst>
          </p:cNvPr>
          <p:cNvSpPr txBox="1"/>
          <p:nvPr/>
        </p:nvSpPr>
        <p:spPr>
          <a:xfrm>
            <a:off x="263352" y="4283804"/>
            <a:ext cx="11377264" cy="369332"/>
          </a:xfrm>
          <a:prstGeom prst="rect">
            <a:avLst/>
          </a:prstGeom>
          <a:noFill/>
        </p:spPr>
        <p:txBody>
          <a:bodyPr wrap="square">
            <a:spAutoFit/>
          </a:bodyPr>
          <a:lstStyle/>
          <a:p>
            <a:pPr marL="285750" indent="-285750">
              <a:buFont typeface="Arial" panose="020B0604020202020204" pitchFamily="34" charset="0"/>
              <a:buChar char="•"/>
            </a:pPr>
            <a:r>
              <a:rPr lang="en-IN" dirty="0"/>
              <a:t> </a:t>
            </a:r>
            <a:r>
              <a:rPr lang="en-IN" dirty="0">
                <a:solidFill>
                  <a:srgbClr val="0077AA"/>
                </a:solidFill>
                <a:latin typeface="Liberation Mono"/>
              </a:rPr>
              <a:t>ALTER</a:t>
            </a:r>
            <a:r>
              <a:rPr lang="en-IN" dirty="0"/>
              <a:t> </a:t>
            </a:r>
            <a:r>
              <a:rPr lang="en-IN" dirty="0">
                <a:solidFill>
                  <a:srgbClr val="0077AA"/>
                </a:solidFill>
                <a:latin typeface="Liberation Mono"/>
              </a:rPr>
              <a:t>TABLE</a:t>
            </a:r>
            <a:r>
              <a:rPr lang="en-IN" dirty="0"/>
              <a:t> product </a:t>
            </a:r>
            <a:r>
              <a:rPr lang="en-IN" dirty="0">
                <a:solidFill>
                  <a:srgbClr val="0077AA"/>
                </a:solidFill>
                <a:latin typeface="Liberation Mono"/>
              </a:rPr>
              <a:t>MODIFY</a:t>
            </a:r>
            <a:r>
              <a:rPr lang="en-IN" dirty="0"/>
              <a:t> </a:t>
            </a:r>
            <a:r>
              <a:rPr lang="en-IN" dirty="0">
                <a:solidFill>
                  <a:srgbClr val="0077AA"/>
                </a:solidFill>
                <a:latin typeface="Liberation Mono"/>
              </a:rPr>
              <a:t>COLUMN</a:t>
            </a:r>
            <a:r>
              <a:rPr lang="en-IN" dirty="0"/>
              <a:t> c2 </a:t>
            </a:r>
            <a:r>
              <a:rPr lang="en-US" dirty="0">
                <a:solidFill>
                  <a:srgbClr val="834689"/>
                </a:solidFill>
                <a:latin typeface="Liberation Mono"/>
                <a:cs typeface="Arial" panose="020B0604020202020204" pitchFamily="34" charset="0"/>
              </a:rPr>
              <a:t>ENUM</a:t>
            </a:r>
            <a:r>
              <a:rPr lang="en-IN" dirty="0"/>
              <a:t>(</a:t>
            </a:r>
            <a:r>
              <a:rPr lang="en-IN" dirty="0">
                <a:solidFill>
                  <a:srgbClr val="669900"/>
                </a:solidFill>
                <a:latin typeface="Liberation Mono"/>
              </a:rPr>
              <a:t>'Bread'</a:t>
            </a:r>
            <a:r>
              <a:rPr lang="en-IN" dirty="0"/>
              <a:t>,</a:t>
            </a:r>
            <a:r>
              <a:rPr lang="en-IN" dirty="0">
                <a:solidFill>
                  <a:srgbClr val="669900"/>
                </a:solidFill>
                <a:latin typeface="Liberation Mono"/>
              </a:rPr>
              <a:t>'Butter'</a:t>
            </a:r>
            <a:r>
              <a:rPr lang="en-IN" dirty="0"/>
              <a:t>,</a:t>
            </a:r>
            <a:r>
              <a:rPr lang="en-IN" dirty="0">
                <a:solidFill>
                  <a:srgbClr val="669900"/>
                </a:solidFill>
                <a:latin typeface="Liberation Mono"/>
              </a:rPr>
              <a:t>'Cheese'</a:t>
            </a:r>
            <a:r>
              <a:rPr lang="en-IN" dirty="0"/>
              <a:t>, </a:t>
            </a:r>
            <a:r>
              <a:rPr lang="en-IN" dirty="0">
                <a:solidFill>
                  <a:srgbClr val="669900"/>
                </a:solidFill>
                <a:latin typeface="Liberation Mono"/>
              </a:rPr>
              <a:t>'Jam'</a:t>
            </a:r>
            <a:r>
              <a:rPr lang="en-IN" dirty="0"/>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8DFFAE9-DCFC-C9DA-65BD-676D1436454D}"/>
              </a:ext>
            </a:extLst>
          </p:cNvPr>
          <p:cNvGraphicFramePr>
            <a:graphicFrameLocks noGrp="1"/>
          </p:cNvGraphicFramePr>
          <p:nvPr/>
        </p:nvGraphicFramePr>
        <p:xfrm>
          <a:off x="335360" y="188640"/>
          <a:ext cx="4968552" cy="6079161"/>
        </p:xfrm>
        <a:graphic>
          <a:graphicData uri="http://schemas.openxmlformats.org/drawingml/2006/table">
            <a:tbl>
              <a:tblPr>
                <a:tableStyleId>{5940675A-B579-460E-94D1-54222C63F5DA}</a:tableStyleId>
              </a:tblPr>
              <a:tblGrid>
                <a:gridCol w="1152128">
                  <a:extLst>
                    <a:ext uri="{9D8B030D-6E8A-4147-A177-3AD203B41FA5}">
                      <a16:colId xmlns:a16="http://schemas.microsoft.com/office/drawing/2014/main" val="4205476112"/>
                    </a:ext>
                  </a:extLst>
                </a:gridCol>
                <a:gridCol w="1039880">
                  <a:extLst>
                    <a:ext uri="{9D8B030D-6E8A-4147-A177-3AD203B41FA5}">
                      <a16:colId xmlns:a16="http://schemas.microsoft.com/office/drawing/2014/main" val="95951773"/>
                    </a:ext>
                  </a:extLst>
                </a:gridCol>
                <a:gridCol w="2776544">
                  <a:extLst>
                    <a:ext uri="{9D8B030D-6E8A-4147-A177-3AD203B41FA5}">
                      <a16:colId xmlns:a16="http://schemas.microsoft.com/office/drawing/2014/main" val="1117133247"/>
                    </a:ext>
                  </a:extLst>
                </a:gridCol>
              </a:tblGrid>
              <a:tr h="387049">
                <a:tc>
                  <a:txBody>
                    <a:bodyPr/>
                    <a:lstStyle/>
                    <a:p>
                      <a:pPr algn="ctr">
                        <a:buNone/>
                      </a:pPr>
                      <a:r>
                        <a:rPr lang="en-IN" sz="2000" dirty="0">
                          <a:solidFill>
                            <a:srgbClr val="3939F5"/>
                          </a:solidFill>
                          <a:latin typeface="Arial" panose="020B0604020202020204" pitchFamily="34" charset="0"/>
                          <a:cs typeface="Arial" panose="020B0604020202020204" pitchFamily="34" charset="0"/>
                        </a:rPr>
                        <a:t>Decimal</a:t>
                      </a:r>
                    </a:p>
                  </a:txBody>
                  <a:tcPr marL="72208" marR="72208" marT="36104" marB="36104" anchor="ctr"/>
                </a:tc>
                <a:tc>
                  <a:txBody>
                    <a:bodyPr/>
                    <a:lstStyle/>
                    <a:p>
                      <a:pPr algn="ctr">
                        <a:buNone/>
                      </a:pPr>
                      <a:r>
                        <a:rPr lang="en-IN" sz="2000" dirty="0">
                          <a:solidFill>
                            <a:srgbClr val="3939F5"/>
                          </a:solidFill>
                          <a:latin typeface="Arial" panose="020B0604020202020204" pitchFamily="34" charset="0"/>
                          <a:cs typeface="Arial" panose="020B0604020202020204" pitchFamily="34" charset="0"/>
                        </a:rPr>
                        <a:t>Binary</a:t>
                      </a:r>
                    </a:p>
                  </a:txBody>
                  <a:tcPr marL="72208" marR="72208" marT="36104" marB="36104" anchor="ctr"/>
                </a:tc>
                <a:tc>
                  <a:txBody>
                    <a:bodyPr/>
                    <a:lstStyle/>
                    <a:p>
                      <a:pPr algn="ctr">
                        <a:buNone/>
                      </a:pPr>
                      <a:r>
                        <a:rPr lang="en-IN" sz="2000" dirty="0">
                          <a:solidFill>
                            <a:srgbClr val="3939F5"/>
                          </a:solidFill>
                          <a:latin typeface="Arial" panose="020B0604020202020204" pitchFamily="34" charset="0"/>
                          <a:cs typeface="Arial" panose="020B0604020202020204" pitchFamily="34" charset="0"/>
                        </a:rPr>
                        <a:t>Stored Text</a:t>
                      </a:r>
                    </a:p>
                  </a:txBody>
                  <a:tcPr marL="72208" marR="72208" marT="36104" marB="36104" anchor="ctr"/>
                </a:tc>
                <a:extLst>
                  <a:ext uri="{0D108BD9-81ED-4DB2-BD59-A6C34878D82A}">
                    <a16:rowId xmlns:a16="http://schemas.microsoft.com/office/drawing/2014/main" val="3344681522"/>
                  </a:ext>
                </a:extLst>
              </a:tr>
              <a:tr h="355757">
                <a:tc>
                  <a:txBody>
                    <a:bodyPr/>
                    <a:lstStyle/>
                    <a:p>
                      <a:pPr algn="ctr">
                        <a:buNone/>
                      </a:pPr>
                      <a:r>
                        <a:rPr lang="en-IN" sz="1800" dirty="0">
                          <a:latin typeface="Arial" panose="020B0604020202020204" pitchFamily="34" charset="0"/>
                          <a:cs typeface="Arial" panose="020B0604020202020204" pitchFamily="34" charset="0"/>
                        </a:rPr>
                        <a:t>0</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(empty set)</a:t>
                      </a:r>
                    </a:p>
                  </a:txBody>
                  <a:tcPr marL="72208" marR="72208" marT="36104" marB="36104" anchor="ctr"/>
                </a:tc>
                <a:extLst>
                  <a:ext uri="{0D108BD9-81ED-4DB2-BD59-A6C34878D82A}">
                    <a16:rowId xmlns:a16="http://schemas.microsoft.com/office/drawing/2014/main" val="2239651898"/>
                  </a:ext>
                </a:extLst>
              </a:tr>
              <a:tr h="355757">
                <a:tc>
                  <a:txBody>
                    <a:bodyPr/>
                    <a:lstStyle/>
                    <a:p>
                      <a:pPr algn="ctr">
                        <a:buNone/>
                      </a:pPr>
                      <a:r>
                        <a:rPr lang="en-IN" sz="1800" dirty="0">
                          <a:latin typeface="Arial" panose="020B0604020202020204" pitchFamily="34" charset="0"/>
                          <a:cs typeface="Arial" panose="020B0604020202020204" pitchFamily="34" charset="0"/>
                        </a:rPr>
                        <a:t>1</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a:t>
                      </a:r>
                    </a:p>
                  </a:txBody>
                  <a:tcPr marL="72208" marR="72208" marT="36104" marB="36104" anchor="ctr"/>
                </a:tc>
                <a:extLst>
                  <a:ext uri="{0D108BD9-81ED-4DB2-BD59-A6C34878D82A}">
                    <a16:rowId xmlns:a16="http://schemas.microsoft.com/office/drawing/2014/main" val="2285604634"/>
                  </a:ext>
                </a:extLst>
              </a:tr>
              <a:tr h="355757">
                <a:tc>
                  <a:txBody>
                    <a:bodyPr/>
                    <a:lstStyle/>
                    <a:p>
                      <a:pPr algn="ctr">
                        <a:buNone/>
                      </a:pPr>
                      <a:r>
                        <a:rPr lang="en-IN" sz="1800">
                          <a:latin typeface="Arial" panose="020B0604020202020204" pitchFamily="34" charset="0"/>
                          <a:cs typeface="Arial" panose="020B0604020202020204" pitchFamily="34" charset="0"/>
                        </a:rPr>
                        <a:t>2</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a:t>
                      </a:r>
                    </a:p>
                  </a:txBody>
                  <a:tcPr marL="72208" marR="72208" marT="36104" marB="36104" anchor="ctr"/>
                </a:tc>
                <a:extLst>
                  <a:ext uri="{0D108BD9-81ED-4DB2-BD59-A6C34878D82A}">
                    <a16:rowId xmlns:a16="http://schemas.microsoft.com/office/drawing/2014/main" val="2662368947"/>
                  </a:ext>
                </a:extLst>
              </a:tr>
              <a:tr h="355757">
                <a:tc>
                  <a:txBody>
                    <a:bodyPr/>
                    <a:lstStyle/>
                    <a:p>
                      <a:pPr algn="ctr">
                        <a:buNone/>
                      </a:pPr>
                      <a:r>
                        <a:rPr lang="en-IN" sz="1800" dirty="0">
                          <a:latin typeface="Arial" panose="020B0604020202020204" pitchFamily="34" charset="0"/>
                          <a:cs typeface="Arial" panose="020B0604020202020204" pitchFamily="34" charset="0"/>
                        </a:rPr>
                        <a:t>3</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a:t>
                      </a:r>
                    </a:p>
                  </a:txBody>
                  <a:tcPr marL="72208" marR="72208" marT="36104" marB="36104" anchor="ctr"/>
                </a:tc>
                <a:extLst>
                  <a:ext uri="{0D108BD9-81ED-4DB2-BD59-A6C34878D82A}">
                    <a16:rowId xmlns:a16="http://schemas.microsoft.com/office/drawing/2014/main" val="495199639"/>
                  </a:ext>
                </a:extLst>
              </a:tr>
              <a:tr h="355757">
                <a:tc>
                  <a:txBody>
                    <a:bodyPr/>
                    <a:lstStyle/>
                    <a:p>
                      <a:pPr algn="ctr">
                        <a:buNone/>
                      </a:pPr>
                      <a:r>
                        <a:rPr lang="en-IN" sz="1800" dirty="0">
                          <a:latin typeface="Arial" panose="020B0604020202020204" pitchFamily="34" charset="0"/>
                          <a:cs typeface="Arial" panose="020B0604020202020204" pitchFamily="34" charset="0"/>
                        </a:rPr>
                        <a:t>4</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0100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Green</a:t>
                      </a:r>
                    </a:p>
                  </a:txBody>
                  <a:tcPr marL="72208" marR="72208" marT="36104" marB="36104" anchor="ctr"/>
                </a:tc>
                <a:extLst>
                  <a:ext uri="{0D108BD9-81ED-4DB2-BD59-A6C34878D82A}">
                    <a16:rowId xmlns:a16="http://schemas.microsoft.com/office/drawing/2014/main" val="4087088656"/>
                  </a:ext>
                </a:extLst>
              </a:tr>
              <a:tr h="355757">
                <a:tc>
                  <a:txBody>
                    <a:bodyPr/>
                    <a:lstStyle/>
                    <a:p>
                      <a:pPr algn="ctr">
                        <a:buNone/>
                      </a:pPr>
                      <a:r>
                        <a:rPr lang="en-IN" sz="1800">
                          <a:latin typeface="Arial" panose="020B0604020202020204" pitchFamily="34" charset="0"/>
                          <a:cs typeface="Arial" panose="020B0604020202020204" pitchFamily="34" charset="0"/>
                        </a:rPr>
                        <a:t>5</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0101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Red,Green</a:t>
                      </a:r>
                    </a:p>
                  </a:txBody>
                  <a:tcPr marL="72208" marR="72208" marT="36104" marB="36104" anchor="ctr"/>
                </a:tc>
                <a:extLst>
                  <a:ext uri="{0D108BD9-81ED-4DB2-BD59-A6C34878D82A}">
                    <a16:rowId xmlns:a16="http://schemas.microsoft.com/office/drawing/2014/main" val="3278910166"/>
                  </a:ext>
                </a:extLst>
              </a:tr>
              <a:tr h="355757">
                <a:tc>
                  <a:txBody>
                    <a:bodyPr/>
                    <a:lstStyle/>
                    <a:p>
                      <a:pPr algn="ctr">
                        <a:buNone/>
                      </a:pPr>
                      <a:r>
                        <a:rPr lang="en-IN" sz="1800">
                          <a:latin typeface="Arial" panose="020B0604020202020204" pitchFamily="34" charset="0"/>
                          <a:cs typeface="Arial" panose="020B0604020202020204" pitchFamily="34" charset="0"/>
                        </a:rPr>
                        <a:t>6</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0110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Blue,Green</a:t>
                      </a:r>
                    </a:p>
                  </a:txBody>
                  <a:tcPr marL="72208" marR="72208" marT="36104" marB="36104" anchor="ctr"/>
                </a:tc>
                <a:extLst>
                  <a:ext uri="{0D108BD9-81ED-4DB2-BD59-A6C34878D82A}">
                    <a16:rowId xmlns:a16="http://schemas.microsoft.com/office/drawing/2014/main" val="455212581"/>
                  </a:ext>
                </a:extLst>
              </a:tr>
              <a:tr h="355757">
                <a:tc>
                  <a:txBody>
                    <a:bodyPr/>
                    <a:lstStyle/>
                    <a:p>
                      <a:pPr algn="ctr">
                        <a:buNone/>
                      </a:pPr>
                      <a:r>
                        <a:rPr lang="en-IN" sz="1800">
                          <a:latin typeface="Arial" panose="020B0604020202020204" pitchFamily="34" charset="0"/>
                          <a:cs typeface="Arial" panose="020B0604020202020204" pitchFamily="34" charset="0"/>
                        </a:rPr>
                        <a:t>7</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0111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Red,Blue,Green</a:t>
                      </a:r>
                    </a:p>
                  </a:txBody>
                  <a:tcPr marL="72208" marR="72208" marT="36104" marB="36104" anchor="ctr"/>
                </a:tc>
                <a:extLst>
                  <a:ext uri="{0D108BD9-81ED-4DB2-BD59-A6C34878D82A}">
                    <a16:rowId xmlns:a16="http://schemas.microsoft.com/office/drawing/2014/main" val="1728067123"/>
                  </a:ext>
                </a:extLst>
              </a:tr>
              <a:tr h="355757">
                <a:tc>
                  <a:txBody>
                    <a:bodyPr/>
                    <a:lstStyle/>
                    <a:p>
                      <a:pPr algn="ctr">
                        <a:buNone/>
                      </a:pPr>
                      <a:r>
                        <a:rPr lang="en-IN" sz="1800">
                          <a:latin typeface="Arial" panose="020B0604020202020204" pitchFamily="34" charset="0"/>
                          <a:cs typeface="Arial" panose="020B0604020202020204" pitchFamily="34" charset="0"/>
                        </a:rPr>
                        <a:t>8</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1000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Yellow</a:t>
                      </a:r>
                    </a:p>
                  </a:txBody>
                  <a:tcPr marL="72208" marR="72208" marT="36104" marB="36104" anchor="ctr"/>
                </a:tc>
                <a:extLst>
                  <a:ext uri="{0D108BD9-81ED-4DB2-BD59-A6C34878D82A}">
                    <a16:rowId xmlns:a16="http://schemas.microsoft.com/office/drawing/2014/main" val="3408996203"/>
                  </a:ext>
                </a:extLst>
              </a:tr>
              <a:tr h="355757">
                <a:tc>
                  <a:txBody>
                    <a:bodyPr/>
                    <a:lstStyle/>
                    <a:p>
                      <a:pPr algn="ctr">
                        <a:buNone/>
                      </a:pPr>
                      <a:r>
                        <a:rPr lang="en-IN" sz="1800">
                          <a:latin typeface="Arial" panose="020B0604020202020204" pitchFamily="34" charset="0"/>
                          <a:cs typeface="Arial" panose="020B0604020202020204" pitchFamily="34" charset="0"/>
                        </a:rPr>
                        <a:t>9</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Red,Yellow</a:t>
                      </a:r>
                    </a:p>
                  </a:txBody>
                  <a:tcPr marL="72208" marR="72208" marT="36104" marB="36104" anchor="ctr"/>
                </a:tc>
                <a:extLst>
                  <a:ext uri="{0D108BD9-81ED-4DB2-BD59-A6C34878D82A}">
                    <a16:rowId xmlns:a16="http://schemas.microsoft.com/office/drawing/2014/main" val="3480523106"/>
                  </a:ext>
                </a:extLst>
              </a:tr>
              <a:tr h="355757">
                <a:tc>
                  <a:txBody>
                    <a:bodyPr/>
                    <a:lstStyle/>
                    <a:p>
                      <a:pPr algn="ctr">
                        <a:buNone/>
                      </a:pPr>
                      <a:r>
                        <a:rPr lang="en-IN" sz="1800">
                          <a:latin typeface="Arial" panose="020B0604020202020204" pitchFamily="34" charset="0"/>
                          <a:cs typeface="Arial" panose="020B0604020202020204" pitchFamily="34" charset="0"/>
                        </a:rPr>
                        <a:t>10</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Blue,Yellow</a:t>
                      </a:r>
                    </a:p>
                  </a:txBody>
                  <a:tcPr marL="72208" marR="72208" marT="36104" marB="36104" anchor="ctr"/>
                </a:tc>
                <a:extLst>
                  <a:ext uri="{0D108BD9-81ED-4DB2-BD59-A6C34878D82A}">
                    <a16:rowId xmlns:a16="http://schemas.microsoft.com/office/drawing/2014/main" val="871292662"/>
                  </a:ext>
                </a:extLst>
              </a:tr>
              <a:tr h="355757">
                <a:tc>
                  <a:txBody>
                    <a:bodyPr/>
                    <a:lstStyle/>
                    <a:p>
                      <a:pPr algn="ctr">
                        <a:buNone/>
                      </a:pPr>
                      <a:r>
                        <a:rPr lang="en-IN" sz="1800">
                          <a:latin typeface="Arial" panose="020B0604020202020204" pitchFamily="34" charset="0"/>
                          <a:cs typeface="Arial" panose="020B0604020202020204" pitchFamily="34" charset="0"/>
                        </a:rPr>
                        <a:t>11</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Red,Blue,Yellow</a:t>
                      </a:r>
                    </a:p>
                  </a:txBody>
                  <a:tcPr marL="72208" marR="72208" marT="36104" marB="36104" anchor="ctr"/>
                </a:tc>
                <a:extLst>
                  <a:ext uri="{0D108BD9-81ED-4DB2-BD59-A6C34878D82A}">
                    <a16:rowId xmlns:a16="http://schemas.microsoft.com/office/drawing/2014/main" val="1842313006"/>
                  </a:ext>
                </a:extLst>
              </a:tr>
              <a:tr h="355757">
                <a:tc>
                  <a:txBody>
                    <a:bodyPr/>
                    <a:lstStyle/>
                    <a:p>
                      <a:pPr algn="ctr">
                        <a:buNone/>
                      </a:pPr>
                      <a:r>
                        <a:rPr lang="en-IN" sz="1800">
                          <a:latin typeface="Arial" panose="020B0604020202020204" pitchFamily="34" charset="0"/>
                          <a:cs typeface="Arial" panose="020B0604020202020204" pitchFamily="34" charset="0"/>
                        </a:rPr>
                        <a:t>12</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1100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Green,Yellow</a:t>
                      </a:r>
                    </a:p>
                  </a:txBody>
                  <a:tcPr marL="72208" marR="72208" marT="36104" marB="36104" anchor="ctr"/>
                </a:tc>
                <a:extLst>
                  <a:ext uri="{0D108BD9-81ED-4DB2-BD59-A6C34878D82A}">
                    <a16:rowId xmlns:a16="http://schemas.microsoft.com/office/drawing/2014/main" val="2044094816"/>
                  </a:ext>
                </a:extLst>
              </a:tr>
              <a:tr h="355757">
                <a:tc>
                  <a:txBody>
                    <a:bodyPr/>
                    <a:lstStyle/>
                    <a:p>
                      <a:pPr algn="ctr">
                        <a:buNone/>
                      </a:pPr>
                      <a:r>
                        <a:rPr lang="en-IN" sz="1800">
                          <a:latin typeface="Arial" panose="020B0604020202020204" pitchFamily="34" charset="0"/>
                          <a:cs typeface="Arial" panose="020B0604020202020204" pitchFamily="34" charset="0"/>
                        </a:rPr>
                        <a:t>13</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Red,Green,Yellow</a:t>
                      </a:r>
                    </a:p>
                  </a:txBody>
                  <a:tcPr marL="72208" marR="72208" marT="36104" marB="36104" anchor="ctr"/>
                </a:tc>
                <a:extLst>
                  <a:ext uri="{0D108BD9-81ED-4DB2-BD59-A6C34878D82A}">
                    <a16:rowId xmlns:a16="http://schemas.microsoft.com/office/drawing/2014/main" val="2010739640"/>
                  </a:ext>
                </a:extLst>
              </a:tr>
              <a:tr h="355757">
                <a:tc>
                  <a:txBody>
                    <a:bodyPr/>
                    <a:lstStyle/>
                    <a:p>
                      <a:pPr algn="ctr">
                        <a:buNone/>
                      </a:pPr>
                      <a:r>
                        <a:rPr lang="en-IN" sz="1800">
                          <a:latin typeface="Arial" panose="020B0604020202020204" pitchFamily="34" charset="0"/>
                          <a:cs typeface="Arial" panose="020B0604020202020204" pitchFamily="34" charset="0"/>
                        </a:rPr>
                        <a:t>14</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Blue,Green,Yellow</a:t>
                      </a:r>
                    </a:p>
                  </a:txBody>
                  <a:tcPr marL="72208" marR="72208" marT="36104" marB="36104" anchor="ctr"/>
                </a:tc>
                <a:extLst>
                  <a:ext uri="{0D108BD9-81ED-4DB2-BD59-A6C34878D82A}">
                    <a16:rowId xmlns:a16="http://schemas.microsoft.com/office/drawing/2014/main" val="3196463939"/>
                  </a:ext>
                </a:extLst>
              </a:tr>
              <a:tr h="355757">
                <a:tc>
                  <a:txBody>
                    <a:bodyPr/>
                    <a:lstStyle/>
                    <a:p>
                      <a:pPr algn="ctr">
                        <a:buNone/>
                      </a:pPr>
                      <a:r>
                        <a:rPr lang="en-IN" sz="1800">
                          <a:latin typeface="Arial" panose="020B0604020202020204" pitchFamily="34" charset="0"/>
                          <a:cs typeface="Arial" panose="020B0604020202020204" pitchFamily="34" charset="0"/>
                        </a:rPr>
                        <a:t>15</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1111</a:t>
                      </a:r>
                    </a:p>
                  </a:txBody>
                  <a:tcPr marL="72208" marR="72208" marT="36104" marB="36104" anchor="ctr"/>
                </a:tc>
                <a:tc>
                  <a:txBody>
                    <a:bodyPr/>
                    <a:lstStyle/>
                    <a:p>
                      <a:pPr>
                        <a:buNone/>
                      </a:pPr>
                      <a:r>
                        <a:rPr lang="en-IN" sz="1800" dirty="0">
                          <a:latin typeface="Arial" panose="020B0604020202020204" pitchFamily="34" charset="0"/>
                          <a:cs typeface="Arial" panose="020B0604020202020204" pitchFamily="34" charset="0"/>
                        </a:rPr>
                        <a:t>Red,Blue,Green,Yellow</a:t>
                      </a:r>
                    </a:p>
                  </a:txBody>
                  <a:tcPr marL="72208" marR="72208" marT="36104" marB="36104" anchor="ctr"/>
                </a:tc>
                <a:extLst>
                  <a:ext uri="{0D108BD9-81ED-4DB2-BD59-A6C34878D82A}">
                    <a16:rowId xmlns:a16="http://schemas.microsoft.com/office/drawing/2014/main" val="666562805"/>
                  </a:ext>
                </a:extLst>
              </a:tr>
            </a:tbl>
          </a:graphicData>
        </a:graphic>
      </p:graphicFrame>
      <p:sp>
        <p:nvSpPr>
          <p:cNvPr id="3" name="Rectangle 2">
            <a:extLst>
              <a:ext uri="{FF2B5EF4-FFF2-40B4-BE49-F238E27FC236}">
                <a16:creationId xmlns:a16="http://schemas.microsoft.com/office/drawing/2014/main" id="{A9920E8E-1484-FBCD-A79E-FC8D22D9712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7" name="TextBox 6">
            <a:extLst>
              <a:ext uri="{FF2B5EF4-FFF2-40B4-BE49-F238E27FC236}">
                <a16:creationId xmlns:a16="http://schemas.microsoft.com/office/drawing/2014/main" id="{60755BBE-7EC1-6792-11F7-5F75161AB7A7}"/>
              </a:ext>
            </a:extLst>
          </p:cNvPr>
          <p:cNvSpPr txBox="1"/>
          <p:nvPr/>
        </p:nvSpPr>
        <p:spPr>
          <a:xfrm>
            <a:off x="5663952" y="1196752"/>
            <a:ext cx="619268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x(c1 </a:t>
            </a:r>
            <a:r>
              <a:rPr lang="en-IN" dirty="0">
                <a:solidFill>
                  <a:srgbClr val="834689"/>
                </a:solidFill>
                <a:latin typeface="Liberation Mono"/>
                <a:cs typeface="Arial" panose="020B0604020202020204" pitchFamily="34" charset="0"/>
              </a:rPr>
              <a:t>INT</a:t>
            </a:r>
            <a:r>
              <a:rPr lang="en-IN" dirty="0">
                <a:latin typeface="Liberation Mono"/>
              </a:rPr>
              <a:t> , c2 </a:t>
            </a:r>
            <a:r>
              <a:rPr lang="en-IN" dirty="0">
                <a:solidFill>
                  <a:srgbClr val="834689"/>
                </a:solidFill>
                <a:latin typeface="Liberation Mono"/>
                <a:cs typeface="Arial" panose="020B0604020202020204" pitchFamily="34" charset="0"/>
              </a:rPr>
              <a:t>SET</a:t>
            </a:r>
            <a:r>
              <a:rPr lang="en-IN" dirty="0">
                <a:latin typeface="Liberation Mono"/>
              </a:rPr>
              <a:t>(</a:t>
            </a:r>
            <a:r>
              <a:rPr lang="en-IN" dirty="0">
                <a:solidFill>
                  <a:srgbClr val="669900"/>
                </a:solidFill>
                <a:latin typeface="Liberation Mono"/>
              </a:rPr>
              <a:t>'Red'</a:t>
            </a:r>
            <a:r>
              <a:rPr lang="en-IN" dirty="0">
                <a:latin typeface="Liberation Mono"/>
              </a:rPr>
              <a:t>,</a:t>
            </a:r>
            <a:r>
              <a:rPr lang="en-IN" dirty="0">
                <a:solidFill>
                  <a:srgbClr val="669900"/>
                </a:solidFill>
                <a:latin typeface="Liberation Mono"/>
              </a:rPr>
              <a:t>'Blue'</a:t>
            </a:r>
            <a:r>
              <a:rPr lang="en-IN" dirty="0">
                <a:latin typeface="Liberation Mono"/>
              </a:rPr>
              <a:t>,</a:t>
            </a:r>
            <a:r>
              <a:rPr lang="en-IN" dirty="0">
                <a:solidFill>
                  <a:srgbClr val="669900"/>
                </a:solidFill>
                <a:latin typeface="Liberation Mono"/>
              </a:rPr>
              <a:t>'Green'</a:t>
            </a:r>
            <a:r>
              <a:rPr lang="en-IN" dirty="0">
                <a:latin typeface="Liberation Mono"/>
              </a:rPr>
              <a:t>, </a:t>
            </a:r>
            <a:r>
              <a:rPr lang="en-IN" dirty="0">
                <a:solidFill>
                  <a:srgbClr val="669900"/>
                </a:solidFill>
                <a:latin typeface="Liberation Mono"/>
              </a:rPr>
              <a:t>'Yellow'</a:t>
            </a:r>
            <a:r>
              <a:rPr lang="en-IN" dirty="0">
                <a:latin typeface="Liberation Mono"/>
              </a:rPr>
              <a:t>));</a:t>
            </a:r>
          </a:p>
        </p:txBody>
      </p:sp>
      <p:sp>
        <p:nvSpPr>
          <p:cNvPr id="8" name="TextBox 7">
            <a:extLst>
              <a:ext uri="{FF2B5EF4-FFF2-40B4-BE49-F238E27FC236}">
                <a16:creationId xmlns:a16="http://schemas.microsoft.com/office/drawing/2014/main" id="{7812BA24-83A1-4BE7-C151-103902A3EB1F}"/>
              </a:ext>
            </a:extLst>
          </p:cNvPr>
          <p:cNvSpPr txBox="1"/>
          <p:nvPr/>
        </p:nvSpPr>
        <p:spPr>
          <a:xfrm>
            <a:off x="6528048" y="2531174"/>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11370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5" name="TextBox 4">
            <a:extLst>
              <a:ext uri="{FF2B5EF4-FFF2-40B4-BE49-F238E27FC236}">
                <a16:creationId xmlns:a16="http://schemas.microsoft.com/office/drawing/2014/main" id="{8937C0B8-B706-3B97-30F8-D69304270CB5}"/>
              </a:ext>
            </a:extLst>
          </p:cNvPr>
          <p:cNvSpPr txBox="1"/>
          <p:nvPr/>
        </p:nvSpPr>
        <p:spPr>
          <a:xfrm>
            <a:off x="5087888" y="2955225"/>
            <a:ext cx="695847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a(c1, c2)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err="1">
                <a:latin typeface="Liberation Mono"/>
              </a:rPr>
              <a:t>elt</a:t>
            </a:r>
            <a:r>
              <a:rPr lang="en-IN" dirty="0">
                <a:latin typeface="Liberation Mono"/>
              </a:rPr>
              <a:t>(c1, </a:t>
            </a:r>
            <a:r>
              <a:rPr lang="en-IN" dirty="0">
                <a:solidFill>
                  <a:srgbClr val="669900"/>
                </a:solidFill>
                <a:latin typeface="Liberation Mono"/>
              </a:rPr>
              <a:t>'cod'</a:t>
            </a:r>
            <a:r>
              <a:rPr lang="en-IN" dirty="0">
                <a:latin typeface="Liberation Mono"/>
              </a:rPr>
              <a:t>, </a:t>
            </a:r>
            <a:r>
              <a:rPr lang="en-IN" dirty="0">
                <a:solidFill>
                  <a:srgbClr val="669900"/>
                </a:solidFill>
                <a:latin typeface="Liberation Mono"/>
              </a:rPr>
              <a:t>'cash'</a:t>
            </a:r>
            <a:r>
              <a:rPr lang="en-IN" dirty="0">
                <a:latin typeface="Liberation Mono"/>
              </a:rPr>
              <a:t>, </a:t>
            </a:r>
            <a:r>
              <a:rPr lang="en-IN" dirty="0">
                <a:solidFill>
                  <a:srgbClr val="669900"/>
                </a:solidFill>
                <a:latin typeface="Liberation Mono"/>
              </a:rPr>
              <a:t>'credit'</a:t>
            </a:r>
            <a:r>
              <a:rPr lang="en-IN" dirty="0">
                <a:latin typeface="Liberation Mono"/>
              </a:rPr>
              <a:t>, </a:t>
            </a:r>
            <a:r>
              <a:rPr lang="en-IN" dirty="0">
                <a:solidFill>
                  <a:srgbClr val="669900"/>
                </a:solidFill>
                <a:latin typeface="Liberation Mono"/>
              </a:rPr>
              <a:t>'debit'</a:t>
            </a:r>
            <a:r>
              <a:rPr lang="en-IN" dirty="0">
                <a:latin typeface="Liberation Mono"/>
              </a:rPr>
              <a:t>));</a:t>
            </a:r>
          </a:p>
        </p:txBody>
      </p:sp>
    </p:spTree>
    <p:extLst>
      <p:ext uri="{BB962C8B-B14F-4D97-AF65-F5344CB8AC3E}">
        <p14:creationId xmlns:p14="http://schemas.microsoft.com/office/powerpoint/2010/main" val="265312033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dirty="0">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73877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
        <p:nvSpPr>
          <p:cNvPr id="27" name="TextBox 26">
            <a:extLst>
              <a:ext uri="{FF2B5EF4-FFF2-40B4-BE49-F238E27FC236}">
                <a16:creationId xmlns:a16="http://schemas.microsoft.com/office/drawing/2014/main" id="{6E65EB57-593D-4F18-EBCE-7AF52E86C11C}"/>
              </a:ext>
            </a:extLst>
          </p:cNvPr>
          <p:cNvSpPr txBox="1"/>
          <p:nvPr/>
        </p:nvSpPr>
        <p:spPr>
          <a:xfrm>
            <a:off x="9264352" y="2073622"/>
            <a:ext cx="1240527" cy="923330"/>
          </a:xfrm>
          <a:prstGeom prst="rect">
            <a:avLst/>
          </a:prstGeom>
          <a:noFill/>
        </p:spPr>
        <p:txBody>
          <a:bodyPr wrap="square">
            <a:spAutoFit/>
          </a:bodyPr>
          <a:lstStyle/>
          <a:p>
            <a:r>
              <a:rPr lang="en-IN" dirty="0">
                <a:latin typeface="Palatino Linotype" panose="02040502050505030304" pitchFamily="18" charset="0"/>
              </a:rPr>
              <a:t>Salary increased by </a:t>
            </a:r>
            <a:r>
              <a:rPr lang="en-IN" b="1" dirty="0">
                <a:latin typeface="Palatino Linotype" panose="02040502050505030304" pitchFamily="18" charset="0"/>
              </a:rPr>
              <a:t>10%</a:t>
            </a:r>
            <a:endParaRPr lang="en-IN" dirty="0">
              <a:latin typeface="Palatino Linotype" panose="02040502050505030304" pitchFamily="18" charset="0"/>
            </a:endParaRPr>
          </a:p>
        </p:txBody>
      </p:sp>
      <p:sp>
        <p:nvSpPr>
          <p:cNvPr id="28" name="TextBox 27">
            <a:extLst>
              <a:ext uri="{FF2B5EF4-FFF2-40B4-BE49-F238E27FC236}">
                <a16:creationId xmlns:a16="http://schemas.microsoft.com/office/drawing/2014/main" id="{CFFDCB93-018E-7322-3076-1E5B03F3EB67}"/>
              </a:ext>
            </a:extLst>
          </p:cNvPr>
          <p:cNvSpPr txBox="1"/>
          <p:nvPr/>
        </p:nvSpPr>
        <p:spPr>
          <a:xfrm>
            <a:off x="10606372" y="2073622"/>
            <a:ext cx="1240527" cy="923330"/>
          </a:xfrm>
          <a:prstGeom prst="rect">
            <a:avLst/>
          </a:prstGeom>
          <a:noFill/>
        </p:spPr>
        <p:txBody>
          <a:bodyPr wrap="square">
            <a:spAutoFit/>
          </a:bodyPr>
          <a:lstStyle/>
          <a:p>
            <a:r>
              <a:rPr lang="en-IN" dirty="0">
                <a:latin typeface="Palatino Linotype" panose="02040502050505030304" pitchFamily="18" charset="0"/>
              </a:rPr>
              <a:t>Salary increased by </a:t>
            </a:r>
            <a:r>
              <a:rPr lang="en-IN" b="1" dirty="0">
                <a:latin typeface="Palatino Linotype" panose="02040502050505030304" pitchFamily="18" charset="0"/>
              </a:rPr>
              <a:t>25%</a:t>
            </a:r>
            <a:endParaRPr lang="en-IN" dirty="0">
              <a:latin typeface="Palatino Linotype" panose="02040502050505030304" pitchFamily="18" charset="0"/>
            </a:endParaRPr>
          </a:p>
        </p:txBody>
      </p:sp>
      <p:cxnSp>
        <p:nvCxnSpPr>
          <p:cNvPr id="30" name="Straight Arrow Connector 29">
            <a:extLst>
              <a:ext uri="{FF2B5EF4-FFF2-40B4-BE49-F238E27FC236}">
                <a16:creationId xmlns:a16="http://schemas.microsoft.com/office/drawing/2014/main" id="{85EAB1BC-BCC5-287D-4F97-43C5DF4A1D06}"/>
              </a:ext>
            </a:extLst>
          </p:cNvPr>
          <p:cNvCxnSpPr/>
          <p:nvPr/>
        </p:nvCxnSpPr>
        <p:spPr>
          <a:xfrm>
            <a:off x="8781738" y="1700808"/>
            <a:ext cx="770646" cy="372814"/>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C076115-CDD0-ABAF-0754-ECE79D18E83C}"/>
              </a:ext>
            </a:extLst>
          </p:cNvPr>
          <p:cNvCxnSpPr>
            <a:cxnSpLocks/>
          </p:cNvCxnSpPr>
          <p:nvPr/>
        </p:nvCxnSpPr>
        <p:spPr>
          <a:xfrm>
            <a:off x="9955308" y="1700808"/>
            <a:ext cx="893220" cy="369332"/>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338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91344" y="2433082"/>
            <a:ext cx="11809312" cy="707886"/>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 </a:t>
            </a:r>
            <a:r>
              <a:rPr lang="en-IN" sz="2000" dirty="0">
                <a:solidFill>
                  <a:schemeClr val="bg1">
                    <a:lumMod val="65000"/>
                  </a:schemeClr>
                </a:solidFill>
                <a:latin typeface="Liberation Mono"/>
              </a:rPr>
              <a:t>| </a:t>
            </a:r>
            <a:r>
              <a:rPr lang="en-IN" sz="2000" i="1" dirty="0">
                <a:latin typeface="Liberation Mono"/>
              </a:rPr>
              <a:t>query</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 </a:t>
            </a:r>
            <a:r>
              <a:rPr lang="en-IN" sz="2000" dirty="0">
                <a:solidFill>
                  <a:schemeClr val="bg1">
                    <a:lumMod val="65000"/>
                  </a:schemeClr>
                </a:solidFill>
                <a:latin typeface="Liberation Mono"/>
              </a:rPr>
              <a:t>| </a:t>
            </a:r>
            <a:r>
              <a:rPr lang="en-IN" sz="2000" i="1" dirty="0">
                <a:latin typeface="Liberation Mono"/>
              </a:rPr>
              <a:t>query</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3661-2EDF-07C2-60BC-18002553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4EC199-EA87-8644-C8CE-882389D75291}"/>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674A6FC-32D6-54AB-7B04-BF92332F500D}"/>
              </a:ext>
            </a:extLst>
          </p:cNvPr>
          <p:cNvSpPr txBox="1"/>
          <p:nvPr/>
        </p:nvSpPr>
        <p:spPr>
          <a:xfrm>
            <a:off x="335360" y="1807656"/>
            <a:ext cx="1144927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latin typeface="Liberation Mono"/>
              </a:rPr>
              <a:t>       document </a:t>
            </a:r>
            <a:r>
              <a:rPr lang="en-IN" dirty="0">
                <a:solidFill>
                  <a:srgbClr val="834689"/>
                </a:solidFill>
                <a:latin typeface="Liberation Mono"/>
                <a:cs typeface="Arial" panose="020B0604020202020204" pitchFamily="34" charset="0"/>
              </a:rPr>
              <a:t>JSON</a:t>
            </a:r>
            <a:r>
              <a:rPr lang="en-IN" dirty="0">
                <a:latin typeface="Liberation Mono"/>
              </a:rPr>
              <a:t>,</a:t>
            </a:r>
          </a:p>
          <a:p>
            <a:r>
              <a:rPr lang="en-IN" dirty="0"/>
              <a:t>      brand </a:t>
            </a:r>
            <a:r>
              <a:rPr lang="en-IN" dirty="0">
                <a:solidFill>
                  <a:srgbClr val="834689"/>
                </a:solidFill>
                <a:latin typeface="Liberation Mono"/>
                <a:cs typeface="Arial" panose="020B0604020202020204" pitchFamily="34" charset="0"/>
              </a:rPr>
              <a:t>VARCHAR</a:t>
            </a:r>
            <a:r>
              <a:rPr lang="en-IN" dirty="0"/>
              <a:t>(10),</a:t>
            </a:r>
            <a:endParaRPr lang="en-IN" dirty="0">
              <a:latin typeface="Liberation Mono"/>
            </a:endParaRPr>
          </a:p>
          <a:p>
            <a:r>
              <a:rPr lang="en-IN" dirty="0">
                <a:latin typeface="Liberation Mono"/>
              </a:rPr>
              <a:t>       total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.rate’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rPr>
              <a:t>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.qty'));</a:t>
            </a:r>
          </a:p>
        </p:txBody>
      </p:sp>
      <p:sp>
        <p:nvSpPr>
          <p:cNvPr id="6" name="Rectangle 5">
            <a:extLst>
              <a:ext uri="{FF2B5EF4-FFF2-40B4-BE49-F238E27FC236}">
                <a16:creationId xmlns:a16="http://schemas.microsoft.com/office/drawing/2014/main" id="{1918D370-9CC3-B626-8F04-88E019285F2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6463E9F-BB65-E38A-05D0-845B832AD666}"/>
              </a:ext>
            </a:extLst>
          </p:cNvPr>
          <p:cNvSpPr/>
          <p:nvPr/>
        </p:nvSpPr>
        <p:spPr>
          <a:xfrm>
            <a:off x="353361" y="5877272"/>
            <a:ext cx="11431270" cy="76944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MySQL doesn’t allow you to insert a value into </a:t>
            </a:r>
            <a:r>
              <a:rPr lang="en-IN" dirty="0">
                <a:solidFill>
                  <a:srgbClr val="0077AA"/>
                </a:solidFill>
                <a:latin typeface="Liberation Mono"/>
                <a:cs typeface="Arial" panose="020B0604020202020204" pitchFamily="34" charset="0"/>
              </a:rPr>
              <a:t>GENERATED column</a:t>
            </a:r>
            <a:r>
              <a:rPr lang="en-US" dirty="0"/>
              <a:t> — not even </a:t>
            </a:r>
            <a:r>
              <a:rPr lang="en-US" dirty="0">
                <a:latin typeface="Courier New" panose="02070309020205020404" pitchFamily="49" charset="0"/>
              </a:rPr>
              <a:t>DEFAULT</a:t>
            </a:r>
            <a:endParaRPr lang="en-IN" dirty="0"/>
          </a:p>
        </p:txBody>
      </p:sp>
    </p:spTree>
    <p:extLst>
      <p:ext uri="{BB962C8B-B14F-4D97-AF65-F5344CB8AC3E}">
        <p14:creationId xmlns:p14="http://schemas.microsoft.com/office/powerpoint/2010/main" val="173428701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347F-68AF-F2F6-6FAE-AA7B0BEA33D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10A191-18A4-4D57-4517-63BC1F02DE2B}"/>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71C5255E-3814-493A-919B-F31AF00BF73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5354BE6-8AF6-124B-2C43-B7D6EFAEF079}"/>
              </a:ext>
            </a:extLst>
          </p:cNvPr>
          <p:cNvSpPr txBox="1"/>
          <p:nvPr/>
        </p:nvSpPr>
        <p:spPr>
          <a:xfrm>
            <a:off x="335360" y="2420888"/>
            <a:ext cx="11521280" cy="83099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brand,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.rate' rate,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.qty' quantity, total </a:t>
            </a:r>
            <a:r>
              <a:rPr lang="en-US" dirty="0">
                <a:solidFill>
                  <a:srgbClr val="0077AA"/>
                </a:solidFill>
                <a:latin typeface="Liberation Mono"/>
              </a:rPr>
              <a:t>FROM</a:t>
            </a:r>
            <a:r>
              <a:rPr lang="en-US" dirty="0">
                <a:latin typeface="Liberation Mono"/>
              </a:rPr>
              <a:t> product;</a:t>
            </a:r>
          </a:p>
          <a:p>
            <a:pPr marL="285750" indent="-285750">
              <a:buFont typeface="Arial" panose="020B0604020202020204" pitchFamily="34" charset="0"/>
              <a:buChar char="•"/>
            </a:pPr>
            <a:endParaRPr lang="en-US" sz="1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77AA"/>
                </a:solidFill>
                <a:latin typeface="Liberation Mono"/>
              </a:rPr>
              <a:t>FROM</a:t>
            </a:r>
            <a:r>
              <a:rPr lang="en-US" dirty="0">
                <a:latin typeface="Liberation Mono"/>
              </a:rPr>
              <a:t> product; </a:t>
            </a:r>
            <a:r>
              <a:rPr lang="en-US" dirty="0">
                <a:solidFill>
                  <a:srgbClr val="00B050"/>
                </a:solidFill>
                <a:latin typeface="Liberation Mono"/>
              </a:rPr>
              <a:t>// return the number of elements in array</a:t>
            </a:r>
          </a:p>
        </p:txBody>
      </p:sp>
      <p:sp>
        <p:nvSpPr>
          <p:cNvPr id="7" name="TextBox 6">
            <a:extLst>
              <a:ext uri="{FF2B5EF4-FFF2-40B4-BE49-F238E27FC236}">
                <a16:creationId xmlns:a16="http://schemas.microsoft.com/office/drawing/2014/main" id="{B13A0660-262B-1427-D602-067305A9C432}"/>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SELECT</a:t>
            </a:r>
            <a:endParaRPr lang="en-IN" sz="1900" dirty="0">
              <a:solidFill>
                <a:srgbClr val="B212AA"/>
              </a:solidFill>
            </a:endParaRPr>
          </a:p>
        </p:txBody>
      </p:sp>
    </p:spTree>
    <p:extLst>
      <p:ext uri="{BB962C8B-B14F-4D97-AF65-F5344CB8AC3E}">
        <p14:creationId xmlns:p14="http://schemas.microsoft.com/office/powerpoint/2010/main" val="10139832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0512-DB07-DBD2-366B-59DFCAEC6A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FFC94D1-5F19-7294-6A2A-CD3F23613A77}"/>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7112546-E8FE-FA11-A670-81E07632399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31BC0FF-603C-207E-B9D2-A3F293286646}"/>
              </a:ext>
            </a:extLst>
          </p:cNvPr>
          <p:cNvSpPr txBox="1"/>
          <p:nvPr/>
        </p:nvSpPr>
        <p:spPr>
          <a:xfrm>
            <a:off x="119336" y="2420888"/>
            <a:ext cx="11953328" cy="101566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product(id, document, brand) </a:t>
            </a:r>
            <a:r>
              <a:rPr lang="en-US" dirty="0">
                <a:solidFill>
                  <a:srgbClr val="0077AA"/>
                </a:solidFill>
                <a:latin typeface="Liberation Mono"/>
              </a:rPr>
              <a:t>VALUES</a:t>
            </a:r>
            <a:r>
              <a:rPr lang="en-US" dirty="0">
                <a:latin typeface="Liberation Mono"/>
              </a:rPr>
              <a:t> (</a:t>
            </a:r>
            <a:r>
              <a:rPr lang="en-US" dirty="0">
                <a:solidFill>
                  <a:srgbClr val="0077AA"/>
                </a:solidFill>
                <a:latin typeface="Liberation Mono"/>
              </a:rPr>
              <a:t>DEFAULT</a:t>
            </a:r>
            <a:r>
              <a:rPr lang="en-US"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"productName", </a:t>
            </a:r>
            <a:r>
              <a:rPr lang="en-IN" dirty="0">
                <a:solidFill>
                  <a:srgbClr val="00B050"/>
                </a:solidFill>
                <a:latin typeface="Liberation Mono"/>
              </a:rPr>
              <a:t>"shirt"</a:t>
            </a:r>
            <a:r>
              <a:rPr lang="en-IN" dirty="0">
                <a:solidFill>
                  <a:srgbClr val="669900"/>
                </a:solidFill>
                <a:latin typeface="Liberation Mono"/>
              </a:rPr>
              <a:t>, "rate"</a:t>
            </a:r>
            <a:r>
              <a:rPr lang="en-IN" dirty="0">
                <a:latin typeface="Liberation Mono"/>
              </a:rPr>
              <a:t>, </a:t>
            </a:r>
            <a:r>
              <a:rPr lang="en-IN" dirty="0">
                <a:solidFill>
                  <a:srgbClr val="990055"/>
                </a:solidFill>
                <a:latin typeface="Liberation Mono"/>
              </a:rPr>
              <a:t>1250</a:t>
            </a:r>
            <a:r>
              <a:rPr lang="en-IN" dirty="0">
                <a:latin typeface="Liberation Mono"/>
              </a:rPr>
              <a:t>, </a:t>
            </a:r>
            <a:r>
              <a:rPr lang="en-IN" dirty="0">
                <a:solidFill>
                  <a:srgbClr val="669900"/>
                </a:solidFill>
                <a:latin typeface="Liberation Mono"/>
              </a:rPr>
              <a:t>"qty"</a:t>
            </a:r>
            <a:r>
              <a:rPr lang="en-IN" dirty="0">
                <a:latin typeface="Liberation Mono"/>
              </a:rPr>
              <a:t>, </a:t>
            </a:r>
            <a:r>
              <a:rPr lang="en-IN" dirty="0">
                <a:solidFill>
                  <a:srgbClr val="990055"/>
                </a:solidFill>
                <a:latin typeface="Liberation Mono"/>
              </a:rPr>
              <a:t>9</a:t>
            </a:r>
            <a:r>
              <a:rPr lang="en-US" dirty="0">
                <a:solidFill>
                  <a:srgbClr val="990055"/>
                </a:solidFill>
                <a:latin typeface="Liberation Mono"/>
              </a:rPr>
              <a:t>, </a:t>
            </a:r>
            <a:r>
              <a:rPr lang="en-US" dirty="0">
                <a:solidFill>
                  <a:srgbClr val="669900"/>
                </a:solidFill>
                <a:latin typeface="Liberation Mono"/>
              </a:rPr>
              <a:t>"size"</a:t>
            </a:r>
            <a:r>
              <a:rPr lang="en-US" dirty="0">
                <a:latin typeface="Liberation Mono"/>
              </a:rPr>
              <a:t>,</a:t>
            </a:r>
            <a:r>
              <a:rPr lang="en-US" dirty="0">
                <a:solidFill>
                  <a:srgbClr val="990055"/>
                </a:solidFill>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00B050"/>
                </a:solidFill>
                <a:latin typeface="Liberation Mono"/>
              </a:rPr>
              <a:t>'S'</a:t>
            </a:r>
            <a:r>
              <a:rPr lang="en-US" dirty="0">
                <a:latin typeface="Liberation Mono"/>
              </a:rPr>
              <a:t>, </a:t>
            </a:r>
            <a:r>
              <a:rPr lang="en-US" dirty="0">
                <a:solidFill>
                  <a:srgbClr val="00B050"/>
                </a:solidFill>
                <a:latin typeface="Liberation Mono"/>
              </a:rPr>
              <a:t>'M'</a:t>
            </a:r>
            <a:r>
              <a:rPr lang="en-US" dirty="0">
                <a:latin typeface="Liberation Mono"/>
              </a:rPr>
              <a:t>)</a:t>
            </a:r>
            <a:r>
              <a:rPr lang="en-IN" dirty="0">
                <a:latin typeface="Liberation Mono"/>
              </a:rPr>
              <a:t>)</a:t>
            </a:r>
            <a:r>
              <a:rPr lang="en-US" dirty="0">
                <a:latin typeface="Liberation Mono"/>
              </a:rPr>
              <a:t>, </a:t>
            </a:r>
            <a:r>
              <a:rPr lang="en-US" dirty="0">
                <a:solidFill>
                  <a:srgbClr val="00B050"/>
                </a:solidFill>
                <a:latin typeface="Liberation Mono"/>
              </a:rPr>
              <a:t>'Raymonds'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product(document) </a:t>
            </a:r>
            <a:r>
              <a:rPr lang="en-US" dirty="0">
                <a:solidFill>
                  <a:srgbClr val="0077AA"/>
                </a:solidFill>
                <a:latin typeface="Liberation Mono"/>
              </a:rPr>
              <a:t>VALUES</a:t>
            </a:r>
            <a:r>
              <a:rPr lang="en-US" dirty="0">
                <a:latin typeface="Liberation Mono"/>
              </a:rPr>
              <a:t>(</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'userName'</a:t>
            </a:r>
            <a:r>
              <a:rPr lang="en-US" dirty="0">
                <a:latin typeface="Liberation Mono"/>
              </a:rPr>
              <a:t>, </a:t>
            </a:r>
            <a:r>
              <a:rPr lang="en-US" dirty="0">
                <a:solidFill>
                  <a:srgbClr val="00B050"/>
                </a:solidFill>
                <a:latin typeface="Liberation Mono"/>
              </a:rPr>
              <a:t>'saleel'</a:t>
            </a:r>
            <a:r>
              <a:rPr lang="en-US" dirty="0">
                <a:latin typeface="Liberation Mono"/>
              </a:rPr>
              <a:t>, </a:t>
            </a:r>
            <a:r>
              <a:rPr lang="en-US" dirty="0">
                <a:solidFill>
                  <a:srgbClr val="669900"/>
                </a:solidFill>
                <a:latin typeface="Liberation Mono"/>
              </a:rPr>
              <a:t>'password'</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00B050"/>
                </a:solidFill>
                <a:latin typeface="Liberation Mono"/>
              </a:rPr>
              <a:t>'saleel'</a:t>
            </a:r>
            <a:r>
              <a:rPr lang="en-US" dirty="0">
                <a:latin typeface="Liberation Mono"/>
              </a:rPr>
              <a:t>));</a:t>
            </a:r>
          </a:p>
        </p:txBody>
      </p:sp>
      <p:sp>
        <p:nvSpPr>
          <p:cNvPr id="7" name="TextBox 6">
            <a:extLst>
              <a:ext uri="{FF2B5EF4-FFF2-40B4-BE49-F238E27FC236}">
                <a16:creationId xmlns:a16="http://schemas.microsoft.com/office/drawing/2014/main" id="{7F76CC30-87D6-49CC-0F89-2D6CE8477188}"/>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INSERT in </a:t>
            </a:r>
            <a:r>
              <a:rPr lang="en-IN" sz="1900" b="1" i="1" dirty="0">
                <a:solidFill>
                  <a:srgbClr val="B212AA"/>
                </a:solidFill>
                <a:latin typeface="Arial" panose="020B0604020202020204" pitchFamily="34" charset="0"/>
                <a:cs typeface="Arial" panose="020B0604020202020204" pitchFamily="34" charset="0"/>
              </a:rPr>
              <a:t>Array, Binary</a:t>
            </a:r>
            <a:endParaRPr lang="en-IN" sz="1900" b="1" dirty="0">
              <a:solidFill>
                <a:srgbClr val="B212AA"/>
              </a:solidFill>
            </a:endParaRPr>
          </a:p>
        </p:txBody>
      </p:sp>
      <p:sp>
        <p:nvSpPr>
          <p:cNvPr id="9" name="TextBox 8">
            <a:extLst>
              <a:ext uri="{FF2B5EF4-FFF2-40B4-BE49-F238E27FC236}">
                <a16:creationId xmlns:a16="http://schemas.microsoft.com/office/drawing/2014/main" id="{68F775EC-E63E-2544-C92D-9E4B3628E047}"/>
              </a:ext>
            </a:extLst>
          </p:cNvPr>
          <p:cNvSpPr txBox="1"/>
          <p:nvPr/>
        </p:nvSpPr>
        <p:spPr>
          <a:xfrm>
            <a:off x="119336" y="4545702"/>
            <a:ext cx="1195332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.qty', </a:t>
            </a:r>
            <a:r>
              <a:rPr lang="en-IN" dirty="0">
                <a:solidFill>
                  <a:srgbClr val="990055"/>
                </a:solidFill>
                <a:latin typeface="Liberation Mono"/>
              </a:rPr>
              <a:t>100</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 update the existing value</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.discount', </a:t>
            </a:r>
            <a:r>
              <a:rPr lang="en-IN" dirty="0">
                <a:solidFill>
                  <a:srgbClr val="990055"/>
                </a:solidFill>
                <a:latin typeface="Liberation Mono"/>
              </a:rPr>
              <a:t>10.34</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00B050"/>
                </a:solidFill>
                <a:latin typeface="Liberation Mono"/>
              </a:rPr>
              <a:t>// add new key</a:t>
            </a:r>
          </a:p>
          <a:p>
            <a:pPr marL="285750" indent="-285750">
              <a:buFont typeface="Arial" panose="020B0604020202020204" pitchFamily="34" charset="0"/>
              <a:buChar char="•"/>
            </a:pPr>
            <a:endParaRPr lang="en-IN"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'L'</a:t>
            </a:r>
            <a:r>
              <a:rPr lang="en-US" dirty="0">
                <a:latin typeface="Liberation Mono"/>
              </a:rPr>
              <a:t>); </a:t>
            </a:r>
            <a:r>
              <a:rPr lang="en-US" dirty="0">
                <a:solidFill>
                  <a:srgbClr val="00B050"/>
                </a:solidFill>
                <a:latin typeface="Liberation Mono"/>
              </a:rPr>
              <a:t>// append a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'XS'</a:t>
            </a:r>
            <a:r>
              <a:rPr lang="en-US" dirty="0">
                <a:latin typeface="Liberation Mono"/>
              </a:rPr>
              <a: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'XL’</a:t>
            </a:r>
            <a:r>
              <a:rPr lang="en-US" dirty="0">
                <a:latin typeface="Liberation Mono"/>
              </a:rPr>
              <a:t>); </a:t>
            </a:r>
            <a:r>
              <a:rPr lang="en-US" dirty="0">
                <a:solidFill>
                  <a:srgbClr val="00B050"/>
                </a:solidFill>
                <a:latin typeface="Liberation Mono"/>
              </a:rPr>
              <a:t>// append multiple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JSON_REMOVE</a:t>
            </a:r>
            <a:r>
              <a:rPr lang="en-IN" dirty="0">
                <a:latin typeface="Liberation Mono"/>
              </a:rPr>
              <a:t>(document, '</a:t>
            </a:r>
            <a:r>
              <a:rPr lang="en-IN" dirty="0">
                <a:solidFill>
                  <a:srgbClr val="DD4A68"/>
                </a:solidFill>
                <a:latin typeface="Liberation Mono"/>
              </a:rPr>
              <a:t>$</a:t>
            </a:r>
            <a:r>
              <a:rPr lang="en-IN" dirty="0">
                <a:latin typeface="Liberation Mono"/>
              </a:rPr>
              <a:t>.size[</a:t>
            </a:r>
            <a:r>
              <a:rPr lang="en-IN" dirty="0">
                <a:solidFill>
                  <a:srgbClr val="990055"/>
                </a:solidFill>
                <a:latin typeface="Liberation Mono"/>
              </a:rPr>
              <a:t>0</a:t>
            </a:r>
            <a:r>
              <a:rPr lang="en-IN" dirty="0">
                <a:latin typeface="Liberation Mono"/>
              </a:rPr>
              <a:t>]’); </a:t>
            </a:r>
            <a:r>
              <a:rPr lang="en-IN" dirty="0">
                <a:solidFill>
                  <a:srgbClr val="00B050"/>
                </a:solidFill>
                <a:latin typeface="Liberation Mono"/>
              </a:rPr>
              <a:t>// remove element from array</a:t>
            </a:r>
          </a:p>
        </p:txBody>
      </p:sp>
      <p:sp>
        <p:nvSpPr>
          <p:cNvPr id="11" name="TextBox 10">
            <a:extLst>
              <a:ext uri="{FF2B5EF4-FFF2-40B4-BE49-F238E27FC236}">
                <a16:creationId xmlns:a16="http://schemas.microsoft.com/office/drawing/2014/main" id="{441ABC4C-B0DB-CFDD-441E-D9209569D1D1}"/>
              </a:ext>
            </a:extLst>
          </p:cNvPr>
          <p:cNvSpPr txBox="1"/>
          <p:nvPr/>
        </p:nvSpPr>
        <p:spPr>
          <a:xfrm>
            <a:off x="353361" y="3872949"/>
            <a:ext cx="11431269"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UPDATE</a:t>
            </a:r>
            <a:endParaRPr lang="en-IN" sz="1900" dirty="0">
              <a:solidFill>
                <a:srgbClr val="B212AA"/>
              </a:solidFill>
            </a:endParaRPr>
          </a:p>
        </p:txBody>
      </p:sp>
    </p:spTree>
    <p:extLst>
      <p:ext uri="{BB962C8B-B14F-4D97-AF65-F5344CB8AC3E}">
        <p14:creationId xmlns:p14="http://schemas.microsoft.com/office/powerpoint/2010/main" val="239140111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1144927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91344"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3863752" y="2320164"/>
            <a:ext cx="36004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191344" y="4566027"/>
            <a:ext cx="54006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7824192" y="2312705"/>
            <a:ext cx="351176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821CB-3A9C-BBCC-0547-1189A0027DB4}"/>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CB068EC-0D75-E584-3127-B35EA4ABE092}"/>
              </a:ext>
            </a:extLst>
          </p:cNvPr>
          <p:cNvGrpSpPr/>
          <p:nvPr/>
        </p:nvGrpSpPr>
        <p:grpSpPr>
          <a:xfrm>
            <a:off x="1271463" y="559052"/>
            <a:ext cx="6552728" cy="1574045"/>
            <a:chOff x="2209801" y="1265224"/>
            <a:chExt cx="6478487" cy="1574045"/>
          </a:xfrm>
        </p:grpSpPr>
        <p:sp>
          <p:nvSpPr>
            <p:cNvPr id="3" name="Rectangle 2">
              <a:extLst>
                <a:ext uri="{FF2B5EF4-FFF2-40B4-BE49-F238E27FC236}">
                  <a16:creationId xmlns:a16="http://schemas.microsoft.com/office/drawing/2014/main" id="{094D8682-7E6E-B365-C209-9E1B49C2F85B}"/>
                </a:ext>
              </a:extLst>
            </p:cNvPr>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a:extLst>
                <a:ext uri="{FF2B5EF4-FFF2-40B4-BE49-F238E27FC236}">
                  <a16:creationId xmlns:a16="http://schemas.microsoft.com/office/drawing/2014/main" id="{9A12DDF7-F49B-8E9B-D839-729587390373}"/>
                </a:ext>
              </a:extLst>
            </p:cNvPr>
            <p:cNvSpPr/>
            <p:nvPr/>
          </p:nvSpPr>
          <p:spPr>
            <a:xfrm>
              <a:off x="2209801" y="1265224"/>
              <a:ext cx="6456717"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Using SELECT *** (SELECT all columns)</a:t>
              </a:r>
              <a:endParaRPr lang="en-IN" sz="2400" dirty="0">
                <a:solidFill>
                  <a:srgbClr val="FFFF00"/>
                </a:solidFill>
                <a:latin typeface="Arial" panose="020B0604020202020204" pitchFamily="34" charset="0"/>
                <a:cs typeface="Arial" panose="020B0604020202020204" pitchFamily="34" charset="0"/>
              </a:endParaRPr>
            </a:p>
          </p:txBody>
        </p:sp>
        <p:sp>
          <p:nvSpPr>
            <p:cNvPr id="20" name="Left Brace 19">
              <a:extLst>
                <a:ext uri="{FF2B5EF4-FFF2-40B4-BE49-F238E27FC236}">
                  <a16:creationId xmlns:a16="http://schemas.microsoft.com/office/drawing/2014/main" id="{4B8F2609-5908-ED91-1734-9FD12A76687C}"/>
                </a:ext>
              </a:extLst>
            </p:cNvPr>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a:extLst>
                <a:ext uri="{FF2B5EF4-FFF2-40B4-BE49-F238E27FC236}">
                  <a16:creationId xmlns:a16="http://schemas.microsoft.com/office/drawing/2014/main" id="{36CFBF8D-1488-F1EC-7B5F-7612E793C008}"/>
                </a:ext>
              </a:extLst>
            </p:cNvPr>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a:extLst>
              <a:ext uri="{FF2B5EF4-FFF2-40B4-BE49-F238E27FC236}">
                <a16:creationId xmlns:a16="http://schemas.microsoft.com/office/drawing/2014/main" id="{299602D6-DF61-8A99-9D1B-53C42CCF5DD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select statement </a:t>
            </a:r>
          </a:p>
        </p:txBody>
      </p:sp>
      <p:grpSp>
        <p:nvGrpSpPr>
          <p:cNvPr id="5" name="Group 4">
            <a:extLst>
              <a:ext uri="{FF2B5EF4-FFF2-40B4-BE49-F238E27FC236}">
                <a16:creationId xmlns:a16="http://schemas.microsoft.com/office/drawing/2014/main" id="{69C9B479-74B4-9657-E38D-F9C5F2959A40}"/>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B3D180E2-7F74-4863-D67B-65C29C76BDDA}"/>
                </a:ext>
              </a:extLst>
            </p:cNvPr>
            <p:cNvGrpSpPr/>
            <p:nvPr/>
          </p:nvGrpSpPr>
          <p:grpSpPr>
            <a:xfrm>
              <a:off x="1271464" y="3789040"/>
              <a:ext cx="8305800" cy="1490463"/>
              <a:chOff x="2209800" y="3660939"/>
              <a:chExt cx="8305800" cy="1490463"/>
            </a:xfrm>
          </p:grpSpPr>
          <p:sp>
            <p:nvSpPr>
              <p:cNvPr id="6" name="Rectangle 5">
                <a:extLst>
                  <a:ext uri="{FF2B5EF4-FFF2-40B4-BE49-F238E27FC236}">
                    <a16:creationId xmlns:a16="http://schemas.microsoft.com/office/drawing/2014/main" id="{05EDED4D-80C6-FF73-FCD2-1C96E9A161E2}"/>
                  </a:ext>
                </a:extLst>
              </p:cNvPr>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a:extLst>
                  <a:ext uri="{FF2B5EF4-FFF2-40B4-BE49-F238E27FC236}">
                    <a16:creationId xmlns:a16="http://schemas.microsoft.com/office/drawing/2014/main" id="{F985FB7C-C548-481E-84C9-04765C606AFA}"/>
                  </a:ext>
                </a:extLst>
              </p:cNvPr>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a:extLst>
                  <a:ext uri="{FF2B5EF4-FFF2-40B4-BE49-F238E27FC236}">
                    <a16:creationId xmlns:a16="http://schemas.microsoft.com/office/drawing/2014/main" id="{7E0B2F77-A19D-8125-6556-AE457D45A159}"/>
                  </a:ext>
                </a:extLst>
              </p:cNvPr>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403A87DD-1D71-18CE-18DC-29E73818CF92}"/>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CB44E257-EB2B-7CF1-BFFB-8F73AD54BBF5}"/>
              </a:ext>
            </a:extLst>
          </p:cNvPr>
          <p:cNvSpPr txBox="1"/>
          <p:nvPr/>
        </p:nvSpPr>
        <p:spPr>
          <a:xfrm>
            <a:off x="288345" y="2247496"/>
            <a:ext cx="4248472" cy="83099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employees;</a:t>
            </a:r>
          </a:p>
        </p:txBody>
      </p:sp>
      <p:sp>
        <p:nvSpPr>
          <p:cNvPr id="22" name="TextBox 21">
            <a:extLst>
              <a:ext uri="{FF2B5EF4-FFF2-40B4-BE49-F238E27FC236}">
                <a16:creationId xmlns:a16="http://schemas.microsoft.com/office/drawing/2014/main" id="{FC6F9A36-3EE1-B582-EBE9-1982C99B288B}"/>
              </a:ext>
            </a:extLst>
          </p:cNvPr>
          <p:cNvSpPr txBox="1"/>
          <p:nvPr/>
        </p:nvSpPr>
        <p:spPr>
          <a:xfrm>
            <a:off x="335360" y="5517232"/>
            <a:ext cx="11521280" cy="76944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emp_id, emp_name, salary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employees;</a:t>
            </a:r>
            <a:r>
              <a:rPr lang="en-IN" dirty="0">
                <a:latin typeface="Liberation Mono"/>
                <a:cs typeface="Arial" panose="020B0604020202020204" pitchFamily="34" charset="0"/>
              </a:rPr>
              <a:t> </a:t>
            </a:r>
          </a:p>
        </p:txBody>
      </p:sp>
      <p:sp>
        <p:nvSpPr>
          <p:cNvPr id="8" name="TextBox 7">
            <a:extLst>
              <a:ext uri="{FF2B5EF4-FFF2-40B4-BE49-F238E27FC236}">
                <a16:creationId xmlns:a16="http://schemas.microsoft.com/office/drawing/2014/main" id="{75832A97-2BED-6D8D-7C99-ADEC808772BB}"/>
              </a:ext>
            </a:extLst>
          </p:cNvPr>
          <p:cNvSpPr txBox="1"/>
          <p:nvPr/>
        </p:nvSpPr>
        <p:spPr>
          <a:xfrm>
            <a:off x="4655840" y="2228091"/>
            <a:ext cx="7426992"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a:t>
            </a:r>
            <a:r>
              <a:rPr lang="en-US" sz="2200">
                <a:solidFill>
                  <a:srgbClr val="FF0000"/>
                </a:solidFill>
                <a:latin typeface="Arial" panose="020B0604020202020204" pitchFamily="34" charset="0"/>
                <a:cs typeface="Arial" panose="020B0604020202020204" pitchFamily="34" charset="0"/>
              </a:rPr>
              <a:t>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Fetches unnecessary columns → wastes bandwidth and memory.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Breaks code if schema changes (e.g., new columns added).</a:t>
            </a:r>
          </a:p>
        </p:txBody>
      </p:sp>
    </p:spTree>
    <p:extLst>
      <p:ext uri="{BB962C8B-B14F-4D97-AF65-F5344CB8AC3E}">
        <p14:creationId xmlns:p14="http://schemas.microsoft.com/office/powerpoint/2010/main" val="341667113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44522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589240"/>
            <a:ext cx="11726633" cy="1077218"/>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374151"/>
                </a:solidFill>
                <a:latin typeface="Palatino Linotype" panose="02040502050505030304" pitchFamily="18" charset="0"/>
              </a:rPr>
              <a:t>In database management systems, </a:t>
            </a:r>
            <a:r>
              <a:rPr lang="en-US" b="1" dirty="0">
                <a:solidFill>
                  <a:srgbClr val="374151"/>
                </a:solidFill>
                <a:latin typeface="Palatino Linotype" panose="02040502050505030304" pitchFamily="18" charset="0"/>
              </a:rPr>
              <a:t>null</a:t>
            </a:r>
            <a:r>
              <a:rPr lang="en-US" dirty="0">
                <a:solidFill>
                  <a:srgbClr val="374151"/>
                </a:solidFill>
                <a:latin typeface="Palatino Linotype" panose="02040502050505030304" pitchFamily="18" charset="0"/>
              </a:rPr>
              <a:t> (</a:t>
            </a:r>
            <a:r>
              <a:rPr lang="en-US" sz="2000" b="1" i="1" dirty="0">
                <a:solidFill>
                  <a:srgbClr val="7E007E"/>
                </a:solidFill>
                <a:latin typeface="Palatino Linotype" panose="02040502050505030304" pitchFamily="18" charset="0"/>
              </a:rPr>
              <a:t>absence of a value</a:t>
            </a:r>
            <a:r>
              <a:rPr lang="en-US" dirty="0">
                <a:solidFill>
                  <a:srgbClr val="374151"/>
                </a:solidFill>
                <a:latin typeface="Palatino Linotype" panose="02040502050505030304" pitchFamily="18" charset="0"/>
              </a:rPr>
              <a:t>) is used to represent </a:t>
            </a:r>
            <a:r>
              <a:rPr lang="en-US" b="1" dirty="0">
                <a:solidFill>
                  <a:srgbClr val="374151"/>
                </a:solidFill>
                <a:latin typeface="Palatino Linotype" panose="02040502050505030304" pitchFamily="18" charset="0"/>
              </a:rPr>
              <a:t>missing</a:t>
            </a:r>
            <a:r>
              <a:rPr lang="en-US" dirty="0">
                <a:solidFill>
                  <a:srgbClr val="374151"/>
                </a:solidFill>
                <a:latin typeface="Palatino Linotype" panose="02040502050505030304" pitchFamily="18" charset="0"/>
              </a:rPr>
              <a:t> or </a:t>
            </a:r>
            <a:r>
              <a:rPr lang="en-US" b="1" dirty="0">
                <a:solidFill>
                  <a:srgbClr val="374151"/>
                </a:solidFill>
                <a:latin typeface="Palatino Linotype" panose="02040502050505030304" pitchFamily="18" charset="0"/>
              </a:rPr>
              <a:t>unknown</a:t>
            </a:r>
            <a:r>
              <a:rPr lang="en-US" dirty="0">
                <a:solidFill>
                  <a:srgbClr val="374151"/>
                </a:solidFill>
                <a:latin typeface="Palatino Linotype" panose="02040502050505030304" pitchFamily="18" charset="0"/>
              </a:rPr>
              <a:t> data in a table column.</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447CB-2A1B-BBCD-C89A-A685E57A24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DDF7C0B-666B-B2E0-91B7-2685EFD5AEE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TODO</a:t>
            </a:r>
          </a:p>
        </p:txBody>
      </p:sp>
      <p:graphicFrame>
        <p:nvGraphicFramePr>
          <p:cNvPr id="4" name="Table 2">
            <a:extLst>
              <a:ext uri="{FF2B5EF4-FFF2-40B4-BE49-F238E27FC236}">
                <a16:creationId xmlns:a16="http://schemas.microsoft.com/office/drawing/2014/main" id="{CCE4AC53-DD02-26C1-23F0-4A5F2AA0F43D}"/>
              </a:ext>
            </a:extLst>
          </p:cNvPr>
          <p:cNvGraphicFramePr>
            <a:graphicFrameLocks noGrp="1"/>
          </p:cNvGraphicFramePr>
          <p:nvPr>
            <p:extLst>
              <p:ext uri="{D42A27DB-BD31-4B8C-83A1-F6EECF244321}">
                <p14:modId xmlns:p14="http://schemas.microsoft.com/office/powerpoint/2010/main" val="3163523689"/>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49D5777D-F817-DACB-AA87-04B71B242700}"/>
              </a:ext>
            </a:extLst>
          </p:cNvPr>
          <p:cNvSpPr txBox="1"/>
          <p:nvPr/>
        </p:nvSpPr>
        <p:spPr>
          <a:xfrm>
            <a:off x="1919536" y="3244914"/>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0D9DEF6B-DE70-6F38-6642-008C73F104FC}"/>
              </a:ext>
            </a:extLst>
          </p:cNvPr>
          <p:cNvSpPr txBox="1"/>
          <p:nvPr/>
        </p:nvSpPr>
        <p:spPr>
          <a:xfrm>
            <a:off x="191345" y="44624"/>
            <a:ext cx="2088232"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13" name="TextBox 12">
            <a:extLst>
              <a:ext uri="{FF2B5EF4-FFF2-40B4-BE49-F238E27FC236}">
                <a16:creationId xmlns:a16="http://schemas.microsoft.com/office/drawing/2014/main" id="{0E232348-E31B-FF05-5A3A-F9D592920B00}"/>
              </a:ext>
            </a:extLst>
          </p:cNvPr>
          <p:cNvSpPr txBox="1"/>
          <p:nvPr/>
        </p:nvSpPr>
        <p:spPr>
          <a:xfrm>
            <a:off x="5519936" y="5662989"/>
            <a:ext cx="604867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CEIL</a:t>
            </a:r>
            <a:r>
              <a:rPr lang="en-US" dirty="0">
                <a:latin typeface="Liberation Mono"/>
              </a:rPr>
              <a:t>(id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cnumbers;</a:t>
            </a:r>
          </a:p>
        </p:txBody>
      </p:sp>
      <p:sp>
        <p:nvSpPr>
          <p:cNvPr id="15" name="TextBox 14">
            <a:extLst>
              <a:ext uri="{FF2B5EF4-FFF2-40B4-BE49-F238E27FC236}">
                <a16:creationId xmlns:a16="http://schemas.microsoft.com/office/drawing/2014/main" id="{4376BD50-D2C7-E38B-2822-F3C702FFF945}"/>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TODO</a:t>
            </a:r>
            <a:endParaRPr lang="en-IN" dirty="0"/>
          </a:p>
        </p:txBody>
      </p:sp>
      <p:graphicFrame>
        <p:nvGraphicFramePr>
          <p:cNvPr id="3" name="Table 2">
            <a:extLst>
              <a:ext uri="{FF2B5EF4-FFF2-40B4-BE49-F238E27FC236}">
                <a16:creationId xmlns:a16="http://schemas.microsoft.com/office/drawing/2014/main" id="{6A44ECE7-9269-2879-0373-385422D96FFB}"/>
              </a:ext>
            </a:extLst>
          </p:cNvPr>
          <p:cNvGraphicFramePr>
            <a:graphicFrameLocks noGrp="1"/>
          </p:cNvGraphicFramePr>
          <p:nvPr>
            <p:extLst>
              <p:ext uri="{D42A27DB-BD31-4B8C-83A1-F6EECF244321}">
                <p14:modId xmlns:p14="http://schemas.microsoft.com/office/powerpoint/2010/main" val="2075411134"/>
              </p:ext>
            </p:extLst>
          </p:nvPr>
        </p:nvGraphicFramePr>
        <p:xfrm>
          <a:off x="3143672" y="476672"/>
          <a:ext cx="2160000"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720000">
                  <a:extLst>
                    <a:ext uri="{9D8B030D-6E8A-4147-A177-3AD203B41FA5}">
                      <a16:colId xmlns:a16="http://schemas.microsoft.com/office/drawing/2014/main" val="2965238667"/>
                    </a:ext>
                  </a:extLst>
                </a:gridCol>
                <a:gridCol w="720000">
                  <a:extLst>
                    <a:ext uri="{9D8B030D-6E8A-4147-A177-3AD203B41FA5}">
                      <a16:colId xmlns:a16="http://schemas.microsoft.com/office/drawing/2014/main" val="877024352"/>
                    </a:ext>
                  </a:extLst>
                </a:gridCol>
              </a:tblGrid>
              <a:tr h="370840">
                <a:tc>
                  <a:txBody>
                    <a:bodyPr/>
                    <a:lstStyle/>
                    <a:p>
                      <a:pPr algn="ctr"/>
                      <a:r>
                        <a:rPr lang="en-US" b="1" dirty="0">
                          <a:latin typeface="Arial" panose="020B0604020202020204" pitchFamily="34" charset="0"/>
                          <a:cs typeface="Arial" panose="020B0604020202020204" pitchFamily="34" charset="0"/>
                        </a:rPr>
                        <a:t>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R2</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10" name="TextBox 9">
            <a:extLst>
              <a:ext uri="{FF2B5EF4-FFF2-40B4-BE49-F238E27FC236}">
                <a16:creationId xmlns:a16="http://schemas.microsoft.com/office/drawing/2014/main" id="{6F3F6E3C-91A9-B404-71B0-ACC2F39DF292}"/>
              </a:ext>
            </a:extLst>
          </p:cNvPr>
          <p:cNvSpPr txBox="1"/>
          <p:nvPr/>
        </p:nvSpPr>
        <p:spPr>
          <a:xfrm>
            <a:off x="3143672" y="44624"/>
            <a:ext cx="208823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24858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1444714"/>
            <a:ext cx="11566191" cy="707886"/>
          </a:xfrm>
          <a:prstGeom prst="rect">
            <a:avLst/>
          </a:prstGeom>
          <a:noFill/>
        </p:spPr>
        <p:txBody>
          <a:bodyPr wrap="square">
            <a:spAutoFit/>
          </a:bodyPr>
          <a:lstStyle/>
          <a:p>
            <a:r>
              <a:rPr lang="en-US" sz="2000" dirty="0">
                <a:solidFill>
                  <a:srgbClr val="0077AA"/>
                </a:solidFill>
                <a:latin typeface="Liberation Mono"/>
              </a:rPr>
              <a:t>INSERT</a:t>
            </a:r>
            <a:r>
              <a:rPr lang="en-US" sz="2000" dirty="0">
                <a:solidFill>
                  <a:schemeClr val="tx2"/>
                </a:solidFill>
                <a:latin typeface="Liberation Mono"/>
              </a:rPr>
              <a:t> [</a:t>
            </a:r>
            <a:r>
              <a:rPr lang="en-US" sz="2000" dirty="0">
                <a:solidFill>
                  <a:srgbClr val="0077AA"/>
                </a:solidFill>
                <a:latin typeface="Liberation Mono"/>
              </a:rPr>
              <a:t>INTO</a:t>
            </a:r>
            <a:r>
              <a:rPr lang="en-US" sz="2000" dirty="0">
                <a:solidFill>
                  <a:schemeClr val="tx2"/>
                </a:solidFill>
                <a:latin typeface="Liberation Mono"/>
              </a:rPr>
              <a:t>] </a:t>
            </a:r>
            <a:r>
              <a:rPr lang="en-IN" sz="2000" dirty="0">
                <a:latin typeface="Liberation Mono"/>
              </a:rPr>
              <a:t>tbl_name</a:t>
            </a:r>
            <a:r>
              <a:rPr lang="en-US" sz="2000" dirty="0">
                <a:solidFill>
                  <a:schemeClr val="tx2"/>
                </a:solidFill>
                <a:latin typeface="Liberation Mono"/>
              </a:rPr>
              <a:t> (</a:t>
            </a:r>
            <a:r>
              <a:rPr lang="en-US" sz="2000" i="1" dirty="0">
                <a:solidFill>
                  <a:schemeClr val="tx2"/>
                </a:solidFill>
                <a:latin typeface="Liberation Mono"/>
              </a:rPr>
              <a:t>json_column</a:t>
            </a:r>
            <a:r>
              <a:rPr lang="en-US" sz="2000" dirty="0">
                <a:solidFill>
                  <a:schemeClr val="tx2"/>
                </a:solidFill>
                <a:latin typeface="Liberation Mono"/>
              </a:rPr>
              <a:t>) </a:t>
            </a:r>
            <a:r>
              <a:rPr lang="en-US" sz="2000" dirty="0">
                <a:solidFill>
                  <a:srgbClr val="0077AA"/>
                </a:solidFill>
                <a:latin typeface="Liberation Mono"/>
              </a:rPr>
              <a:t>VALUES</a:t>
            </a:r>
            <a:r>
              <a:rPr lang="en-US" sz="2000" dirty="0">
                <a:solidFill>
                  <a:schemeClr val="tx2"/>
                </a:solidFill>
                <a:latin typeface="Liberation Mono"/>
              </a:rPr>
              <a:t> (</a:t>
            </a:r>
            <a:r>
              <a:rPr lang="en-US" sz="2000" dirty="0">
                <a:solidFill>
                  <a:srgbClr val="DD4A68"/>
                </a:solidFill>
                <a:latin typeface="Liberation Mono"/>
              </a:rPr>
              <a:t>JSON_OBJECT</a:t>
            </a:r>
            <a:r>
              <a:rPr lang="sv-SE" sz="2000" dirty="0">
                <a:solidFill>
                  <a:schemeClr val="tx2"/>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
        <p:nvSpPr>
          <p:cNvPr id="11" name="Rectangle 10">
            <a:extLst>
              <a:ext uri="{FF2B5EF4-FFF2-40B4-BE49-F238E27FC236}">
                <a16:creationId xmlns:a16="http://schemas.microsoft.com/office/drawing/2014/main" id="{6BA28449-5D2F-C5C8-1243-9799BE1707AB}"/>
              </a:ext>
            </a:extLst>
          </p:cNvPr>
          <p:cNvSpPr/>
          <p:nvPr/>
        </p:nvSpPr>
        <p:spPr>
          <a:xfrm>
            <a:off x="263352" y="838201"/>
            <a:ext cx="116652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
        <p:nvSpPr>
          <p:cNvPr id="13" name="TextBox 12">
            <a:extLst>
              <a:ext uri="{FF2B5EF4-FFF2-40B4-BE49-F238E27FC236}">
                <a16:creationId xmlns:a16="http://schemas.microsoft.com/office/drawing/2014/main" id="{33A48B18-3337-B5C2-2D35-DC805F596D18}"/>
              </a:ext>
            </a:extLst>
          </p:cNvPr>
          <p:cNvSpPr txBox="1"/>
          <p:nvPr/>
        </p:nvSpPr>
        <p:spPr>
          <a:xfrm>
            <a:off x="305832" y="2967335"/>
            <a:ext cx="11406791"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669900"/>
                </a:solidFill>
                <a:latin typeface="Liberation Mono"/>
              </a:rPr>
              <a:t>"productName"</a:t>
            </a:r>
            <a:r>
              <a:rPr lang="en-IN" dirty="0">
                <a:latin typeface="Liberation Mono"/>
              </a:rPr>
              <a:t>, "Jam", </a:t>
            </a:r>
            <a:r>
              <a:rPr lang="en-IN" dirty="0">
                <a:solidFill>
                  <a:srgbClr val="669900"/>
                </a:solidFill>
                <a:latin typeface="Liberation Mono"/>
              </a:rPr>
              <a:t>"stock"</a:t>
            </a:r>
            <a:r>
              <a:rPr lang="en-IN" dirty="0">
                <a:latin typeface="Liberation Mono"/>
              </a:rPr>
              <a:t>, </a:t>
            </a:r>
            <a:r>
              <a:rPr lang="en-IN" dirty="0">
                <a:solidFill>
                  <a:srgbClr val="990055"/>
                </a:solidFill>
                <a:latin typeface="Liberation Mono"/>
              </a:rPr>
              <a:t>120</a:t>
            </a:r>
            <a:r>
              <a:rPr lang="en-IN" dirty="0">
                <a:latin typeface="Liberation Mono"/>
              </a:rPr>
              <a:t>, </a:t>
            </a:r>
            <a:r>
              <a:rPr lang="en-IN" dirty="0">
                <a:solidFill>
                  <a:srgbClr val="669900"/>
                </a:solidFill>
                <a:latin typeface="Liberation Mono"/>
              </a:rPr>
              <a:t>"rol"</a:t>
            </a:r>
            <a:r>
              <a:rPr lang="en-IN" dirty="0">
                <a:latin typeface="Liberation Mono"/>
              </a:rPr>
              <a:t>, </a:t>
            </a:r>
            <a:r>
              <a:rPr lang="en-IN" dirty="0">
                <a:solidFill>
                  <a:srgbClr val="990055"/>
                </a:solidFill>
                <a:latin typeface="Liberation Mono"/>
              </a:rPr>
              <a:t>24</a:t>
            </a:r>
            <a:r>
              <a:rPr lang="en-IN" dirty="0">
                <a:latin typeface="Liberation Mono"/>
              </a:rPr>
              <a:t>, </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73</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a:t>
            </a:r>
            <a:r>
              <a:rPr lang="en-US" dirty="0">
                <a:solidFill>
                  <a:srgbClr val="0077AA"/>
                </a:solidFill>
                <a:latin typeface="Liberation Mono"/>
              </a:rPr>
              <a:t>VALUES</a:t>
            </a:r>
            <a:r>
              <a:rPr lang="en-US" dirty="0">
                <a:latin typeface="Liberation Mono"/>
              </a:rPr>
              <a:t>(default, </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"product_id"</a:t>
            </a:r>
            <a:r>
              <a:rPr lang="en-US" dirty="0">
                <a:latin typeface="Liberation Mono"/>
              </a:rPr>
              <a:t>, </a:t>
            </a:r>
            <a:r>
              <a:rPr lang="en-US" dirty="0">
                <a:solidFill>
                  <a:srgbClr val="990055"/>
                </a:solidFill>
                <a:latin typeface="Liberation Mono"/>
              </a:rPr>
              <a:t>1001</a:t>
            </a:r>
            <a:r>
              <a:rPr lang="en-US" dirty="0">
                <a:latin typeface="Liberation Mono"/>
              </a:rPr>
              <a:t>, </a:t>
            </a:r>
            <a:r>
              <a:rPr lang="en-US" dirty="0">
                <a:solidFill>
                  <a:srgbClr val="669900"/>
                </a:solidFill>
                <a:latin typeface="Liberation Mono"/>
              </a:rPr>
              <a:t>"productName"</a:t>
            </a:r>
            <a:r>
              <a:rPr lang="en-US" dirty="0">
                <a:latin typeface="Liberation Mono"/>
              </a:rPr>
              <a:t>, "shirt", </a:t>
            </a:r>
            <a:r>
              <a:rPr lang="en-US" dirty="0">
                <a:solidFill>
                  <a:srgbClr val="669900"/>
                </a:solidFill>
                <a:latin typeface="Liberation Mono"/>
              </a:rPr>
              <a:t>"stock", </a:t>
            </a:r>
            <a:r>
              <a:rPr lang="en-US" dirty="0">
                <a:solidFill>
                  <a:srgbClr val="990055"/>
                </a:solidFill>
                <a:latin typeface="Liberation Mono"/>
              </a:rPr>
              <a:t>120</a:t>
            </a:r>
            <a:r>
              <a:rPr lang="en-US" dirty="0">
                <a:latin typeface="Liberation Mono"/>
              </a:rPr>
              <a:t>, </a:t>
            </a:r>
            <a:r>
              <a:rPr lang="en-US" dirty="0">
                <a:solidFill>
                  <a:srgbClr val="669900"/>
                </a:solidFill>
                <a:latin typeface="Liberation Mono"/>
              </a:rPr>
              <a:t>"rol"</a:t>
            </a:r>
            <a:r>
              <a:rPr lang="en-US" dirty="0">
                <a:latin typeface="Liberation Mono"/>
              </a:rPr>
              <a:t>, </a:t>
            </a:r>
            <a:r>
              <a:rPr lang="en-US" dirty="0">
                <a:solidFill>
                  <a:srgbClr val="990055"/>
                </a:solidFill>
                <a:latin typeface="Liberation Mono"/>
              </a:rPr>
              <a:t>24</a:t>
            </a:r>
            <a:r>
              <a:rPr lang="en-US" dirty="0">
                <a:latin typeface="Liberation Mono"/>
              </a:rPr>
              <a:t>, </a:t>
            </a:r>
            <a:r>
              <a:rPr lang="en-US" dirty="0">
                <a:solidFill>
                  <a:srgbClr val="669900"/>
                </a:solidFill>
                <a:latin typeface="Liberation Mono"/>
              </a:rPr>
              <a:t>"rate"</a:t>
            </a:r>
            <a:r>
              <a:rPr lang="en-US" dirty="0">
                <a:latin typeface="Liberation Mono"/>
              </a:rPr>
              <a:t>, </a:t>
            </a:r>
            <a:r>
              <a:rPr lang="en-US" dirty="0">
                <a:solidFill>
                  <a:srgbClr val="990055"/>
                </a:solidFill>
                <a:latin typeface="Liberation Mono"/>
              </a:rPr>
              <a:t>73</a:t>
            </a:r>
            <a:r>
              <a:rPr lang="en-US" dirty="0">
                <a:latin typeface="Liberation Mono"/>
              </a:rPr>
              <a:t>, </a:t>
            </a:r>
            <a:r>
              <a:rPr lang="en-US" dirty="0">
                <a:solidFill>
                  <a:srgbClr val="669900"/>
                </a:solidFill>
                <a:latin typeface="Liberation Mono"/>
              </a:rPr>
              <a:t>"size"</a:t>
            </a:r>
            <a:r>
              <a:rPr lang="en-US" dirty="0">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669900"/>
                </a:solidFill>
                <a:latin typeface="Liberation Mono"/>
              </a:rPr>
              <a:t>'s'</a:t>
            </a:r>
            <a:r>
              <a:rPr lang="en-US" dirty="0">
                <a:latin typeface="Liberation Mono"/>
              </a:rPr>
              <a:t>, </a:t>
            </a:r>
            <a:r>
              <a:rPr lang="en-US" dirty="0">
                <a:solidFill>
                  <a:srgbClr val="669900"/>
                </a:solidFill>
                <a:latin typeface="Liberation Mono"/>
              </a:rPr>
              <a:t>'m'</a:t>
            </a:r>
            <a:r>
              <a:rPr lang="en-US" dirty="0">
                <a:latin typeface="Liberation Mono"/>
              </a:rPr>
              <a:t>, </a:t>
            </a:r>
            <a:r>
              <a:rPr lang="en-US" dirty="0">
                <a:solidFill>
                  <a:srgbClr val="669900"/>
                </a:solidFill>
                <a:latin typeface="Liberation Mono"/>
              </a:rPr>
              <a:t>'l'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1002</a:t>
            </a:r>
            <a:r>
              <a:rPr lang="en-IN" dirty="0">
                <a:latin typeface="Liberation Mono"/>
              </a:rPr>
              <a:t>, </a:t>
            </a:r>
            <a:r>
              <a:rPr lang="en-US" dirty="0">
                <a:solidFill>
                  <a:srgbClr val="669900"/>
                </a:solidFill>
                <a:latin typeface="Liberation Mono"/>
              </a:rPr>
              <a:t>"productName"</a:t>
            </a:r>
            <a:r>
              <a:rPr lang="en-IN" dirty="0">
                <a:latin typeface="Liberation Mono"/>
              </a:rPr>
              <a:t>, "Bread", </a:t>
            </a:r>
            <a:r>
              <a:rPr lang="en-US" dirty="0">
                <a:solidFill>
                  <a:srgbClr val="669900"/>
                </a:solidFill>
                <a:latin typeface="Liberation Mono"/>
              </a:rPr>
              <a:t>"stock"</a:t>
            </a:r>
            <a:r>
              <a:rPr lang="en-IN" dirty="0">
                <a:latin typeface="Liberation Mono"/>
              </a:rPr>
              <a:t>, </a:t>
            </a:r>
            <a:r>
              <a:rPr lang="en-IN" dirty="0">
                <a:solidFill>
                  <a:srgbClr val="990055"/>
                </a:solidFill>
                <a:latin typeface="Liberation Mono"/>
              </a:rPr>
              <a:t>25</a:t>
            </a:r>
            <a:r>
              <a:rPr lang="en-IN" dirty="0">
                <a:latin typeface="Liberation Mono"/>
              </a:rPr>
              <a:t>, </a:t>
            </a:r>
            <a:r>
              <a:rPr lang="en-US" dirty="0">
                <a:solidFill>
                  <a:srgbClr val="669900"/>
                </a:solidFill>
                <a:latin typeface="Liberation Mono"/>
              </a:rPr>
              <a:t>"rol"</a:t>
            </a:r>
            <a:r>
              <a:rPr lang="en-IN" dirty="0">
                <a:latin typeface="Liberation Mono"/>
              </a:rPr>
              <a:t>, </a:t>
            </a:r>
            <a:r>
              <a:rPr lang="en-IN" dirty="0">
                <a:solidFill>
                  <a:srgbClr val="990055"/>
                </a:solidFill>
                <a:latin typeface="Liberation Mono"/>
              </a:rPr>
              <a:t>7</a:t>
            </a:r>
            <a:r>
              <a:rPr lang="en-IN" dirty="0">
                <a:latin typeface="Liberation Mono"/>
              </a:rPr>
              <a:t>, </a:t>
            </a:r>
            <a:r>
              <a:rPr lang="en-US" dirty="0">
                <a:solidFill>
                  <a:srgbClr val="669900"/>
                </a:solidFill>
                <a:latin typeface="Liberation Mono"/>
              </a:rPr>
              <a:t>"rate"</a:t>
            </a:r>
            <a:r>
              <a:rPr lang="en-IN" dirty="0">
                <a:latin typeface="Liberation Mono"/>
              </a:rPr>
              <a:t>, </a:t>
            </a:r>
            <a:r>
              <a:rPr lang="en-IN" dirty="0">
                <a:solidFill>
                  <a:srgbClr val="990055"/>
                </a:solidFill>
                <a:latin typeface="Liberation Mono"/>
              </a:rPr>
              <a:t>34</a:t>
            </a:r>
            <a:r>
              <a:rPr lang="en-IN" dirty="0">
                <a:latin typeface="Liberation Mono"/>
              </a:rPr>
              <a:t>, </a:t>
            </a:r>
            <a:r>
              <a:rPr lang="en-US" dirty="0">
                <a:solidFill>
                  <a:srgbClr val="669900"/>
                </a:solidFill>
                <a:latin typeface="Liberation Mono"/>
              </a:rPr>
              <a:t>"size"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'small'</a:t>
            </a:r>
            <a:r>
              <a:rPr lang="en-IN" dirty="0">
                <a:latin typeface="Liberation Mono"/>
              </a:rPr>
              <a:t>, </a:t>
            </a:r>
            <a:r>
              <a:rPr lang="en-IN" dirty="0">
                <a:solidFill>
                  <a:srgbClr val="669900"/>
                </a:solidFill>
                <a:latin typeface="Liberation Mono"/>
              </a:rPr>
              <a:t>'medium'</a:t>
            </a:r>
            <a:r>
              <a:rPr lang="en-IN" dirty="0">
                <a:latin typeface="Liberation Mono"/>
              </a:rPr>
              <a:t>, </a:t>
            </a:r>
            <a:r>
              <a:rPr lang="en-IN" dirty="0">
                <a:solidFill>
                  <a:srgbClr val="669900"/>
                </a:solidFill>
                <a:latin typeface="Liberation Mono"/>
              </a:rPr>
              <a:t>'large'</a:t>
            </a:r>
            <a:r>
              <a:rPr lang="en-IN" dirty="0">
                <a:latin typeface="Liberation Mono"/>
              </a:rPr>
              <a:t>), </a:t>
            </a:r>
            <a:r>
              <a:rPr lang="en-IN" dirty="0">
                <a:solidFill>
                  <a:srgbClr val="669900"/>
                </a:solidFill>
                <a:latin typeface="Liberation Mono"/>
              </a:rPr>
              <a:t>"type"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'white'</a:t>
            </a:r>
            <a:r>
              <a:rPr lang="en-IN" dirty="0">
                <a:latin typeface="Liberation Mono"/>
              </a:rPr>
              <a:t>, </a:t>
            </a:r>
            <a:r>
              <a:rPr lang="en-IN" dirty="0">
                <a:solidFill>
                  <a:srgbClr val="669900"/>
                </a:solidFill>
                <a:latin typeface="Liberation Mono"/>
              </a:rPr>
              <a:t>'brown'</a:t>
            </a:r>
            <a:r>
              <a:rPr lang="en-IN" dirty="0">
                <a:latin typeface="Liberation Mono"/>
              </a:rPr>
              <a:t>)));</a:t>
            </a:r>
          </a:p>
        </p:txBody>
      </p:sp>
    </p:spTree>
    <p:extLst>
      <p:ext uri="{BB962C8B-B14F-4D97-AF65-F5344CB8AC3E}">
        <p14:creationId xmlns:p14="http://schemas.microsoft.com/office/powerpoint/2010/main" val="134098626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0176" y="2209650"/>
            <a:ext cx="4464496" cy="2083446"/>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168138" y="4437112"/>
            <a:ext cx="11882739" cy="2135693"/>
            <a:chOff x="84428" y="476672"/>
            <a:chExt cx="11255586" cy="1562774"/>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84428" y="476672"/>
              <a:ext cx="1500924" cy="504056"/>
              <a:chOff x="326177" y="476672"/>
              <a:chExt cx="1500924" cy="504056"/>
            </a:xfrm>
          </p:grpSpPr>
          <p:sp>
            <p:nvSpPr>
              <p:cNvPr id="9" name="Rectangle 8">
                <a:extLst>
                  <a:ext uri="{FF2B5EF4-FFF2-40B4-BE49-F238E27FC236}">
                    <a16:creationId xmlns:a16="http://schemas.microsoft.com/office/drawing/2014/main" id="{71A624B5-B5BB-4F70-A420-3BB3A2193C17}"/>
                  </a:ext>
                </a:extLst>
              </p:cNvPr>
              <p:cNvSpPr/>
              <p:nvPr/>
            </p:nvSpPr>
            <p:spPr>
              <a:xfrm>
                <a:off x="326177" y="476672"/>
                <a:ext cx="11322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423592" cy="504056"/>
              <a:chOff x="361085" y="476672"/>
              <a:chExt cx="1423592"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04930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496645"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ON</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098334" y="476672"/>
              <a:ext cx="3230161" cy="575475"/>
              <a:chOff x="3884609" y="476672"/>
              <a:chExt cx="3230161" cy="575475"/>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3884609" y="476672"/>
                <a:ext cx="1512755" cy="504056"/>
                <a:chOff x="170703" y="476672"/>
                <a:chExt cx="1512755" cy="504056"/>
              </a:xfrm>
            </p:grpSpPr>
            <p:sp>
              <p:nvSpPr>
                <p:cNvPr id="45" name="Rectangle 44">
                  <a:extLst>
                    <a:ext uri="{FF2B5EF4-FFF2-40B4-BE49-F238E27FC236}">
                      <a16:creationId xmlns:a16="http://schemas.microsoft.com/office/drawing/2014/main" id="{DE0F0D48-C466-49BB-9777-954F44466174}"/>
                    </a:ext>
                  </a:extLst>
                </p:cNvPr>
                <p:cNvSpPr/>
                <p:nvPr/>
              </p:nvSpPr>
              <p:spPr>
                <a:xfrm>
                  <a:off x="170703" y="476672"/>
                  <a:ext cx="1144730"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139542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206897" y="579200"/>
                  <a:ext cx="107109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JOIN</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5469853" y="476672"/>
                <a:ext cx="1644917" cy="575475"/>
                <a:chOff x="-488552" y="476672"/>
                <a:chExt cx="1644917" cy="575475"/>
              </a:xfrm>
            </p:grpSpPr>
            <p:sp>
              <p:nvSpPr>
                <p:cNvPr id="49" name="Rectangle 48">
                  <a:extLst>
                    <a:ext uri="{FF2B5EF4-FFF2-40B4-BE49-F238E27FC236}">
                      <a16:creationId xmlns:a16="http://schemas.microsoft.com/office/drawing/2014/main" id="{A43FDC76-86FB-441B-9677-FBD58BA654F0}"/>
                    </a:ext>
                  </a:extLst>
                </p:cNvPr>
                <p:cNvSpPr/>
                <p:nvPr/>
              </p:nvSpPr>
              <p:spPr>
                <a:xfrm>
                  <a:off x="-488552"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86833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406974" y="579200"/>
                  <a:ext cx="1207100" cy="472947"/>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a:p>
                  <a:pPr algn="ct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390342" y="476672"/>
              <a:ext cx="3674365" cy="1562774"/>
              <a:chOff x="3398338" y="476672"/>
              <a:chExt cx="3674365" cy="1562774"/>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3398338" y="476672"/>
                <a:ext cx="2187793" cy="504056"/>
                <a:chOff x="-315568" y="476672"/>
                <a:chExt cx="2187793" cy="504056"/>
              </a:xfrm>
            </p:grpSpPr>
            <p:sp>
              <p:nvSpPr>
                <p:cNvPr id="77" name="Rectangle 76">
                  <a:extLst>
                    <a:ext uri="{FF2B5EF4-FFF2-40B4-BE49-F238E27FC236}">
                      <a16:creationId xmlns:a16="http://schemas.microsoft.com/office/drawing/2014/main" id="{AD6A0EB6-5388-4728-AED5-760174E567A4}"/>
                    </a:ext>
                  </a:extLst>
                </p:cNvPr>
                <p:cNvSpPr/>
                <p:nvPr/>
              </p:nvSpPr>
              <p:spPr>
                <a:xfrm>
                  <a:off x="-315568" y="476672"/>
                  <a:ext cx="1827754"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259982" y="579201"/>
                  <a:ext cx="1830222"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3726406" y="485535"/>
                <a:ext cx="3346297" cy="1553911"/>
                <a:chOff x="-2231999" y="485535"/>
                <a:chExt cx="3346297" cy="1553911"/>
              </a:xfrm>
            </p:grpSpPr>
            <p:sp>
              <p:nvSpPr>
                <p:cNvPr id="74" name="Rectangle 73">
                  <a:extLst>
                    <a:ext uri="{FF2B5EF4-FFF2-40B4-BE49-F238E27FC236}">
                      <a16:creationId xmlns:a16="http://schemas.microsoft.com/office/drawing/2014/main" id="{C531F3B7-AC41-44DD-B1B5-4BDDEAC42DC7}"/>
                    </a:ext>
                  </a:extLst>
                </p:cNvPr>
                <p:cNvSpPr/>
                <p:nvPr/>
              </p:nvSpPr>
              <p:spPr>
                <a:xfrm>
                  <a:off x="-390396" y="1535390"/>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328548" y="1646877"/>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5A3536B-76F3-032B-7354-2830A0B9FD71}"/>
                    </a:ext>
                  </a:extLst>
                </p:cNvPr>
                <p:cNvSpPr/>
                <p:nvPr/>
              </p:nvSpPr>
              <p:spPr>
                <a:xfrm>
                  <a:off x="-2231999" y="1524809"/>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9831D7D3-C890-BAD3-9B40-F8E39D1B717E}"/>
                    </a:ext>
                  </a:extLst>
                </p:cNvPr>
                <p:cNvSpPr txBox="1"/>
                <p:nvPr/>
              </p:nvSpPr>
              <p:spPr>
                <a:xfrm>
                  <a:off x="-2170143" y="1636296"/>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6F66DB8-410A-2BA3-3A56-E4F74C0B9B8D}"/>
                    </a:ext>
                  </a:extLst>
                </p:cNvPr>
                <p:cNvSpPr/>
                <p:nvPr/>
              </p:nvSpPr>
              <p:spPr>
                <a:xfrm>
                  <a:off x="-322189" y="485535"/>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7E1988-B259-0EE0-E483-88A36209FDE8}"/>
                    </a:ext>
                  </a:extLst>
                </p:cNvPr>
                <p:cNvSpPr txBox="1"/>
                <p:nvPr/>
              </p:nvSpPr>
              <p:spPr>
                <a:xfrm>
                  <a:off x="-260341" y="597022"/>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2963062" y="1524809"/>
              <a:ext cx="5532873" cy="504056"/>
              <a:chOff x="-1450769" y="404102"/>
              <a:chExt cx="5532873"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110622" y="404102"/>
                <a:ext cx="4192726" cy="504056"/>
                <a:chOff x="-3824528" y="404102"/>
                <a:chExt cx="4192726" cy="504056"/>
              </a:xfrm>
            </p:grpSpPr>
            <p:sp>
              <p:nvSpPr>
                <p:cNvPr id="59" name="Rectangle 58">
                  <a:extLst>
                    <a:ext uri="{FF2B5EF4-FFF2-40B4-BE49-F238E27FC236}">
                      <a16:creationId xmlns:a16="http://schemas.microsoft.com/office/drawing/2014/main" id="{5C682BF6-2D1E-4E06-96AC-5FF125281AAE}"/>
                    </a:ext>
                  </a:extLst>
                </p:cNvPr>
                <p:cNvSpPr/>
                <p:nvPr/>
              </p:nvSpPr>
              <p:spPr>
                <a:xfrm>
                  <a:off x="-3457506"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82452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390905"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2" name="Arrow: Right 1">
                  <a:extLst>
                    <a:ext uri="{FF2B5EF4-FFF2-40B4-BE49-F238E27FC236}">
                      <a16:creationId xmlns:a16="http://schemas.microsoft.com/office/drawing/2014/main" id="{866EEB90-8C48-2846-069C-4DC1F213A62D}"/>
                    </a:ext>
                  </a:extLst>
                </p:cNvPr>
                <p:cNvSpPr/>
                <p:nvPr/>
              </p:nvSpPr>
              <p:spPr>
                <a:xfrm rot="10800000">
                  <a:off x="-1780365"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6D31B152-80E8-E68E-C686-F68D6095B25E}"/>
                    </a:ext>
                  </a:extLst>
                </p:cNvPr>
                <p:cNvSpPr/>
                <p:nvPr/>
              </p:nvSpPr>
              <p:spPr>
                <a:xfrm rot="10800000">
                  <a:off x="8016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1450769" y="404102"/>
                <a:ext cx="1288678" cy="504056"/>
                <a:chOff x="-7409174"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7409174"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7228589" y="506630"/>
                  <a:ext cx="90511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32915" y="562741"/>
              <a:ext cx="1207099" cy="1476705"/>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261784"/>
            <a:ext cx="11809310" cy="538609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onum, paymentType, amt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DD4A68"/>
                </a:solidFill>
                <a:latin typeface="Liberation Mono"/>
              </a:rPr>
              <a:t>FIELD</a:t>
            </a:r>
            <a:r>
              <a:rPr lang="en-IN" dirty="0">
                <a:latin typeface="Liberation Mono"/>
              </a:rPr>
              <a:t>(paymentType,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'EMI Options'</a:t>
            </a:r>
            <a:r>
              <a:rPr lang="en-IN" dirty="0">
                <a:latin typeface="Liberation Mono"/>
              </a:rPr>
              <a:t>, </a:t>
            </a:r>
            <a:r>
              <a:rPr lang="en-IN" dirty="0">
                <a:solidFill>
                  <a:srgbClr val="669900"/>
                </a:solidFill>
                <a:latin typeface="Liberation Mono"/>
              </a:rPr>
              <a:t>'COD'</a:t>
            </a:r>
            <a:r>
              <a:rPr lang="en-IN" dirty="0">
                <a:latin typeface="Liberation Mono"/>
              </a:rPr>
              <a:t>);</a:t>
            </a:r>
          </a:p>
          <a:p>
            <a:pPr marL="285750" indent="-285750">
              <a:buFont typeface="Arial" panose="020B0604020202020204" pitchFamily="34" charset="0"/>
              <a:buChar char="•"/>
            </a:pPr>
            <a:endParaRPr lang="en-US"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ename, job, sal,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emp </a:t>
            </a:r>
            <a:r>
              <a:rPr lang="en-US" dirty="0">
                <a:solidFill>
                  <a:srgbClr val="0077AA"/>
                </a:solidFill>
                <a:latin typeface="Liberation Mono"/>
                <a:cs typeface="Times New Roman" panose="02020603050405020304" pitchFamily="18" charset="0"/>
              </a:rPr>
              <a:t>ORDER</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BY</a:t>
            </a:r>
            <a:r>
              <a:rPr lang="en-US" dirty="0">
                <a:solidFill>
                  <a:srgbClr val="000000"/>
                </a:solidFill>
                <a:latin typeface="Liberation Mono"/>
              </a:rPr>
              <a:t>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sal;</a:t>
            </a:r>
            <a:endParaRPr lang="en-IN" dirty="0">
              <a:solidFill>
                <a:srgbClr val="000000"/>
              </a:solidFill>
              <a:latin typeface="Liberation Mono"/>
            </a:endParaRPr>
          </a:p>
        </p:txBody>
      </p:sp>
      <p:sp>
        <p:nvSpPr>
          <p:cNvPr id="2" name="Rectangle 1">
            <a:extLst>
              <a:ext uri="{FF2B5EF4-FFF2-40B4-BE49-F238E27FC236}">
                <a16:creationId xmlns:a16="http://schemas.microsoft.com/office/drawing/2014/main" id="{717D29E1-9CAA-A040-4FFC-A2B971781F5A}"/>
              </a:ext>
            </a:extLst>
          </p:cNvPr>
          <p:cNvSpPr/>
          <p:nvPr/>
        </p:nvSpPr>
        <p:spPr>
          <a:xfrm>
            <a:off x="189273" y="1800"/>
            <a:ext cx="11809309"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7223448" y="1262042"/>
            <a:ext cx="484921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20259-0211-139A-EF59-E961A4BC78FA}"/>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D3D183F-CE57-C580-669D-025558B3C20B}"/>
              </a:ext>
            </a:extLst>
          </p:cNvPr>
          <p:cNvGraphicFramePr>
            <a:graphicFrameLocks noGrp="1"/>
          </p:cNvGraphicFramePr>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317890D3-35C5-9738-AB61-2673CDE5F39C}"/>
              </a:ext>
            </a:extLst>
          </p:cNvPr>
          <p:cNvSpPr txBox="1"/>
          <p:nvPr/>
        </p:nvSpPr>
        <p:spPr>
          <a:xfrm>
            <a:off x="263352" y="4881934"/>
            <a:ext cx="11665296"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rgbClr val="DB7BC9"/>
                </a:solidFill>
                <a:latin typeface="Liberation Mono"/>
              </a:rPr>
              <a:t>END</a:t>
            </a:r>
            <a:r>
              <a:rPr lang="en-US" dirty="0">
                <a:latin typeface="Liberation Mono"/>
              </a:rPr>
              <a:t>,</a:t>
            </a:r>
            <a:r>
              <a:rPr lang="en-US" dirty="0">
                <a:solidFill>
                  <a:srgbClr val="DB7BC9"/>
                </a:solidFill>
                <a:latin typeface="Liberation Mono"/>
              </a:rPr>
              <a:t> </a:t>
            </a:r>
            <a:r>
              <a:rPr lang="en-US" dirty="0">
                <a:latin typeface="Liberation Mono"/>
              </a:rPr>
              <a:t>ename, cityName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ename, cityName </a:t>
            </a:r>
            <a:r>
              <a:rPr lang="en-US" dirty="0">
                <a:solidFill>
                  <a:srgbClr val="0077AA"/>
                </a:solidFill>
                <a:latin typeface="Liberation Mono"/>
              </a:rPr>
              <a:t>FROM</a:t>
            </a:r>
            <a:r>
              <a:rPr lang="en-US" dirty="0">
                <a:latin typeface="Liberation Mono"/>
              </a:rPr>
              <a:t> swapcity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a:t>
            </a:r>
          </a:p>
          <a:p>
            <a:endParaRPr lang="en-US" dirty="0">
              <a:latin typeface="Liberation Mono"/>
            </a:endParaRPr>
          </a:p>
        </p:txBody>
      </p:sp>
      <p:sp>
        <p:nvSpPr>
          <p:cNvPr id="8" name="TextBox 7">
            <a:extLst>
              <a:ext uri="{FF2B5EF4-FFF2-40B4-BE49-F238E27FC236}">
                <a16:creationId xmlns:a16="http://schemas.microsoft.com/office/drawing/2014/main" id="{1397F32C-0F93-F0CD-2AC9-F514A537092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8245E88-E61D-FFFD-AA93-41D65D0CC942}"/>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44AA3AE3-E28C-44AD-B724-B545CD69A8CB}"/>
              </a:ext>
            </a:extLst>
          </p:cNvPr>
          <p:cNvGraphicFramePr>
            <a:graphicFrameLocks noGrp="1"/>
          </p:cNvGraphicFramePr>
          <p:nvPr>
            <p:extLst>
              <p:ext uri="{D42A27DB-BD31-4B8C-83A1-F6EECF244321}">
                <p14:modId xmlns:p14="http://schemas.microsoft.com/office/powerpoint/2010/main" val="3876299142"/>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Sharmin</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Saleel</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IN" dirty="0">
                          <a:solidFill>
                            <a:srgbClr val="7D2170"/>
                          </a:solidFill>
                          <a:latin typeface="Arial" panose="020B0604020202020204" pitchFamily="34" charset="0"/>
                          <a:cs typeface="Arial" panose="020B0604020202020204" pitchFamily="34" charset="0"/>
                        </a:rPr>
                        <a:t>4</a:t>
                      </a:r>
                    </a:p>
                  </a:txBody>
                  <a:tcPr/>
                </a:tc>
                <a:tc>
                  <a:txBody>
                    <a:bodyPr/>
                    <a:lstStyle/>
                    <a:p>
                      <a:r>
                        <a:rPr lang="en-US" dirty="0">
                          <a:solidFill>
                            <a:srgbClr val="7D2170"/>
                          </a:solidFill>
                          <a:latin typeface="Arial" panose="020B0604020202020204" pitchFamily="34" charset="0"/>
                          <a:cs typeface="Arial" panose="020B0604020202020204" pitchFamily="34" charset="0"/>
                        </a:rPr>
                        <a:t>Ruhan</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Vrushali</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6</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Deep</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Nitish</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7</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Neel</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76B8E1A3-AA25-5320-CF2F-4D76593159EA}"/>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206D1ABB-5DB6-4416-2A9E-EA6FB05771AA}"/>
              </a:ext>
            </a:extLst>
          </p:cNvPr>
          <p:cNvSpPr txBox="1"/>
          <p:nvPr/>
        </p:nvSpPr>
        <p:spPr>
          <a:xfrm>
            <a:off x="7752185" y="519063"/>
            <a:ext cx="3096343"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every pair  of row</a:t>
            </a:r>
            <a:endParaRPr lang="en-IN" sz="2200" dirty="0">
              <a:solidFill>
                <a:srgbClr val="C00000"/>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CB63758-432F-821E-0D57-AD5BB77ADED0}"/>
              </a:ext>
            </a:extLst>
          </p:cNvPr>
          <p:cNvSpPr/>
          <p:nvPr/>
        </p:nvSpPr>
        <p:spPr>
          <a:xfrm>
            <a:off x="25176" y="44624"/>
            <a:ext cx="592680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swap every pair of rows (1↔2, 3↔4, 5↔6, etc.)</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D4831EE-6578-962C-8521-EF3A872AA77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495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3" name="Rectangle 2">
            <a:extLst>
              <a:ext uri="{FF2B5EF4-FFF2-40B4-BE49-F238E27FC236}">
                <a16:creationId xmlns:a16="http://schemas.microsoft.com/office/drawing/2014/main" id="{421C4983-88ED-EEFF-988F-B45C6BAB7183}"/>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252911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9" name="Rectangle 8">
            <a:extLst>
              <a:ext uri="{FF2B5EF4-FFF2-40B4-BE49-F238E27FC236}">
                <a16:creationId xmlns:a16="http://schemas.microsoft.com/office/drawing/2014/main" id="{7C7CD70A-FFBD-2749-D6CE-AD66C2656268}"/>
              </a:ext>
            </a:extLst>
          </p:cNvPr>
          <p:cNvSpPr/>
          <p:nvPr/>
        </p:nvSpPr>
        <p:spPr>
          <a:xfrm>
            <a:off x="387116" y="548680"/>
            <a:ext cx="5708884"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409196845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7" name="Rectangle 6">
            <a:extLst>
              <a:ext uri="{FF2B5EF4-FFF2-40B4-BE49-F238E27FC236}">
                <a16:creationId xmlns:a16="http://schemas.microsoft.com/office/drawing/2014/main" id="{15852771-D057-4BCE-99CA-1D2A688C8695}"/>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88770538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273921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p>
          <a:p>
            <a:pPr marL="285750" indent="-285750">
              <a:buFont typeface="Arial" panose="020B0604020202020204" pitchFamily="34" charset="0"/>
              <a:buChar char="•"/>
            </a:pPr>
            <a:endParaRPr lang="en-IN"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3" name="Rectangle 2">
            <a:extLst>
              <a:ext uri="{FF2B5EF4-FFF2-40B4-BE49-F238E27FC236}">
                <a16:creationId xmlns:a16="http://schemas.microsoft.com/office/drawing/2014/main" id="{2E3EC906-905A-B47B-0C6C-F8A119809398}"/>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971E76D3-F60E-5379-9709-CC515134553A}"/>
              </a:ext>
            </a:extLst>
          </p:cNvPr>
          <p:cNvSpPr txBox="1"/>
          <p:nvPr/>
        </p:nvSpPr>
        <p:spPr>
          <a:xfrm>
            <a:off x="189068" y="4861609"/>
            <a:ext cx="11809309" cy="1661993"/>
          </a:xfrm>
          <a:prstGeom prst="rect">
            <a:avLst/>
          </a:prstGeom>
          <a:solidFill>
            <a:schemeClr val="bg2"/>
          </a:solid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registered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DB7BC9"/>
                </a:solidFill>
                <a:latin typeface="Liberation Mono"/>
              </a:rPr>
              <a:t>END</a:t>
            </a:r>
            <a:r>
              <a:rPr lang="en-US" dirty="0">
                <a:latin typeface="Liberation Mono"/>
              </a:rPr>
              <a:t>;</a:t>
            </a:r>
          </a:p>
          <a:p>
            <a:pPr marL="285750" indent="-285750">
              <a:buFont typeface="Arial" panose="020B0604020202020204" pitchFamily="34" charset="0"/>
              <a:buChar char="•"/>
            </a:pPr>
            <a:r>
              <a:rPr lang="en-US" sz="600" dirty="0">
                <a:latin typeface="Liberation Mono"/>
              </a:rPr>
              <a:t>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'Wallets'</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'COD'</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END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orders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cs typeface="Times New Roman" panose="02020603050405020304" pitchFamily="18" charset="0"/>
              </a:rPr>
              <a:t>ORDER</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paymentType;</a:t>
            </a:r>
          </a:p>
        </p:txBody>
      </p:sp>
    </p:spTree>
    <p:extLst>
      <p:ext uri="{BB962C8B-B14F-4D97-AF65-F5344CB8AC3E}">
        <p14:creationId xmlns:p14="http://schemas.microsoft.com/office/powerpoint/2010/main" val="202088376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17267423"/>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R1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R2</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7D2170"/>
                          </a:solidFill>
                          <a:latin typeface="Arial" panose="020B0604020202020204" pitchFamily="34" charset="0"/>
                          <a:cs typeface="Arial" panose="020B0604020202020204" pitchFamily="34" charset="0"/>
                        </a:rPr>
                        <a:t>1</a:t>
                      </a:r>
                    </a:p>
                  </a:txBody>
                  <a:tcPr/>
                </a:tc>
                <a:tc>
                  <a:txBody>
                    <a:bodyPr/>
                    <a:lstStyle/>
                    <a:p>
                      <a:pPr algn="ctr"/>
                      <a:r>
                        <a:rPr lang="en-IN" b="0" dirty="0">
                          <a:solidFill>
                            <a:srgbClr val="7D2170"/>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7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dirty="0">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b="1" i="1" dirty="0">
              <a:solidFill>
                <a:srgbClr val="00B050"/>
              </a:solidFill>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808366824"/>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0DCE5-6F99-8152-C439-4AF37F6F04E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ADED8B2-8478-61A0-43D2-DD718825D5C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EB9B83C2-E235-868E-A5C5-3C255B377C82}"/>
              </a:ext>
            </a:extLst>
          </p:cNvPr>
          <p:cNvSpPr txBox="1"/>
          <p:nvPr/>
        </p:nvSpPr>
        <p:spPr>
          <a:xfrm>
            <a:off x="479376" y="665401"/>
            <a:ext cx="11305256" cy="1015663"/>
          </a:xfrm>
          <a:prstGeom prst="rect">
            <a:avLst/>
          </a:prstGeom>
          <a:noFill/>
        </p:spPr>
        <p:txBody>
          <a:bodyPr wrap="square">
            <a:spAutoFit/>
          </a:bodyPr>
          <a:lstStyle/>
          <a:p>
            <a:r>
              <a:rPr lang="en-IN" sz="2000" dirty="0">
                <a:solidFill>
                  <a:srgbClr val="DD4A68"/>
                </a:solidFill>
                <a:latin typeface="Liberation Mono"/>
              </a:rPr>
              <a:t>LEAD</a:t>
            </a:r>
            <a:r>
              <a:rPr lang="en-IN" sz="2000" dirty="0">
                <a:latin typeface="Liberation Mono"/>
              </a:rPr>
              <a:t>(</a:t>
            </a:r>
            <a:r>
              <a:rPr lang="en-US" sz="2000" i="1" dirty="0">
                <a:latin typeface="Liberation Mono"/>
              </a:rPr>
              <a:t>expr </a:t>
            </a:r>
            <a:r>
              <a:rPr lang="en-US" sz="2000" dirty="0">
                <a:latin typeface="Liberation Mono"/>
              </a:rPr>
              <a:t>[, </a:t>
            </a:r>
            <a:r>
              <a:rPr lang="en-US" sz="2000" i="1" dirty="0">
                <a:latin typeface="Liberation Mono"/>
              </a:rPr>
              <a:t>N</a:t>
            </a:r>
            <a:r>
              <a:rPr lang="en-US" sz="2000" dirty="0">
                <a:latin typeface="Liberation Mono"/>
              </a:rPr>
              <a:t> [, </a:t>
            </a:r>
            <a:r>
              <a:rPr lang="en-US" sz="2000" i="1" dirty="0">
                <a:latin typeface="Liberation Mono"/>
              </a:rPr>
              <a:t>default</a:t>
            </a:r>
            <a:r>
              <a:rPr lang="en-US" sz="2000" dirty="0">
                <a:latin typeface="Liberation Mono"/>
              </a:rPr>
              <a:t> ] ] </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US"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 AS </a:t>
            </a:r>
            <a:r>
              <a:rPr lang="en-US" sz="2000" i="1" dirty="0">
                <a:solidFill>
                  <a:schemeClr val="bg1">
                    <a:lumMod val="50000"/>
                  </a:schemeClr>
                </a:solidFill>
                <a:latin typeface="Liberation Mono"/>
              </a:rPr>
              <a:t>R1</a:t>
            </a:r>
            <a:endParaRPr lang="en-IN" sz="2000" i="1" dirty="0">
              <a:solidFill>
                <a:schemeClr val="bg1">
                  <a:lumMod val="50000"/>
                </a:schemeClr>
              </a:solidFill>
              <a:latin typeface="Liberation Mono"/>
            </a:endParaRPr>
          </a:p>
        </p:txBody>
      </p:sp>
      <p:sp>
        <p:nvSpPr>
          <p:cNvPr id="4" name="Rectangle 3">
            <a:extLst>
              <a:ext uri="{FF2B5EF4-FFF2-40B4-BE49-F238E27FC236}">
                <a16:creationId xmlns:a16="http://schemas.microsoft.com/office/drawing/2014/main" id="{85293D79-4CF5-02B3-AFCC-CCF3BACCB43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a:solidFill>
                  <a:schemeClr val="accent2">
                    <a:lumMod val="50000"/>
                  </a:schemeClr>
                </a:solidFill>
                <a:latin typeface="Arial" panose="020B0604020202020204" pitchFamily="34" charset="0"/>
                <a:cs typeface="Arial" panose="020B0604020202020204" pitchFamily="34" charset="0"/>
              </a:rPr>
              <a:t>next </a:t>
            </a:r>
            <a:r>
              <a:rPr lang="en-US" sz="2000" dirty="0">
                <a:solidFill>
                  <a:schemeClr val="accent2">
                    <a:lumMod val="50000"/>
                  </a:schemeClr>
                </a:solidFill>
                <a:latin typeface="Arial" panose="020B0604020202020204" pitchFamily="34" charset="0"/>
                <a:cs typeface="Arial" panose="020B0604020202020204" pitchFamily="34" charset="0"/>
              </a:rPr>
              <a:t>metro station.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08DD136-3E7B-B960-157D-E3C5AACA5FB7}"/>
              </a:ext>
            </a:extLst>
          </p:cNvPr>
          <p:cNvSpPr txBox="1"/>
          <p:nvPr/>
        </p:nvSpPr>
        <p:spPr>
          <a:xfrm>
            <a:off x="191345" y="5949280"/>
            <a:ext cx="1130525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route_no, stop_name AS </a:t>
            </a:r>
            <a:r>
              <a:rPr lang="en-US" i="1" dirty="0">
                <a:solidFill>
                  <a:schemeClr val="bg1">
                    <a:lumMod val="50000"/>
                  </a:schemeClr>
                </a:solidFill>
                <a:latin typeface="Liberation Mono"/>
              </a:rPr>
              <a:t>current_stop</a:t>
            </a:r>
            <a:r>
              <a:rPr lang="en-US" dirty="0">
                <a:latin typeface="Liberation Mono"/>
              </a:rPr>
              <a:t>, </a:t>
            </a:r>
            <a:r>
              <a:rPr lang="en-US" dirty="0">
                <a:solidFill>
                  <a:srgbClr val="DD4A68"/>
                </a:solidFill>
                <a:latin typeface="Liberation Mono"/>
              </a:rPr>
              <a:t>LEAD</a:t>
            </a:r>
            <a:r>
              <a:rPr lang="en-US" dirty="0">
                <a:latin typeface="Liberation Mono"/>
              </a:rPr>
              <a:t>(stop_name)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route_no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stop_id) AS </a:t>
            </a:r>
            <a:r>
              <a:rPr lang="en-US" i="1" dirty="0">
                <a:solidFill>
                  <a:schemeClr val="bg1">
                    <a:lumMod val="50000"/>
                  </a:schemeClr>
                </a:solidFill>
                <a:latin typeface="Liberation Mono"/>
              </a:rPr>
              <a:t>next_stop </a:t>
            </a:r>
            <a:r>
              <a:rPr lang="en-US" dirty="0">
                <a:solidFill>
                  <a:srgbClr val="0077AA"/>
                </a:solidFill>
                <a:latin typeface="Liberation Mono"/>
              </a:rPr>
              <a:t>FROM</a:t>
            </a:r>
            <a:r>
              <a:rPr lang="en-US" dirty="0">
                <a:latin typeface="Liberation Mono"/>
              </a:rPr>
              <a:t> pune_metro_stations;</a:t>
            </a:r>
          </a:p>
        </p:txBody>
      </p:sp>
      <p:graphicFrame>
        <p:nvGraphicFramePr>
          <p:cNvPr id="12" name="Table 2">
            <a:extLst>
              <a:ext uri="{FF2B5EF4-FFF2-40B4-BE49-F238E27FC236}">
                <a16:creationId xmlns:a16="http://schemas.microsoft.com/office/drawing/2014/main" id="{5E9831CE-53EA-11E0-F969-8F6CDAD37C49}"/>
              </a:ext>
            </a:extLst>
          </p:cNvPr>
          <p:cNvGraphicFramePr>
            <a:graphicFrameLocks noGrp="1"/>
          </p:cNvGraphicFramePr>
          <p:nvPr>
            <p:extLst>
              <p:ext uri="{D42A27DB-BD31-4B8C-83A1-F6EECF244321}">
                <p14:modId xmlns:p14="http://schemas.microsoft.com/office/powerpoint/2010/main" val="3219531480"/>
              </p:ext>
            </p:extLst>
          </p:nvPr>
        </p:nvGraphicFramePr>
        <p:xfrm>
          <a:off x="191346" y="2312888"/>
          <a:ext cx="4608510" cy="3357880"/>
        </p:xfrm>
        <a:graphic>
          <a:graphicData uri="http://schemas.openxmlformats.org/drawingml/2006/table">
            <a:tbl>
              <a:tblPr firstRow="1" bandRow="1">
                <a:tableStyleId>{5940675A-B579-460E-94D1-54222C63F5DA}</a:tableStyleId>
              </a:tblPr>
              <a:tblGrid>
                <a:gridCol w="1020246">
                  <a:extLst>
                    <a:ext uri="{9D8B030D-6E8A-4147-A177-3AD203B41FA5}">
                      <a16:colId xmlns:a16="http://schemas.microsoft.com/office/drawing/2014/main" val="928063234"/>
                    </a:ext>
                  </a:extLst>
                </a:gridCol>
                <a:gridCol w="1716056">
                  <a:extLst>
                    <a:ext uri="{9D8B030D-6E8A-4147-A177-3AD203B41FA5}">
                      <a16:colId xmlns:a16="http://schemas.microsoft.com/office/drawing/2014/main" val="790049539"/>
                    </a:ext>
                  </a:extLst>
                </a:gridCol>
                <a:gridCol w="360040">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2333558815"/>
                    </a:ext>
                  </a:extLst>
                </a:gridCol>
              </a:tblGrid>
              <a:tr h="370840">
                <a:tc>
                  <a:txBody>
                    <a:bodyPr/>
                    <a:lstStyle/>
                    <a:p>
                      <a:pPr algn="ctr"/>
                      <a:r>
                        <a:rPr lang="en-IN" dirty="0">
                          <a:latin typeface="Arial" panose="020B0604020202020204" pitchFamily="34" charset="0"/>
                          <a:cs typeface="Arial" panose="020B0604020202020204" pitchFamily="34" charset="0"/>
                        </a:rPr>
                        <a:t>stop_id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stop_name</a:t>
                      </a:r>
                    </a:p>
                  </a:txBody>
                  <a:tcP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next_stop_id</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3" name="TextBox 12">
            <a:extLst>
              <a:ext uri="{FF2B5EF4-FFF2-40B4-BE49-F238E27FC236}">
                <a16:creationId xmlns:a16="http://schemas.microsoft.com/office/drawing/2014/main" id="{ED22E4E2-C1A5-C26D-BF14-54219EA2B4CC}"/>
              </a:ext>
            </a:extLst>
          </p:cNvPr>
          <p:cNvSpPr txBox="1"/>
          <p:nvPr/>
        </p:nvSpPr>
        <p:spPr>
          <a:xfrm>
            <a:off x="191345" y="1833562"/>
            <a:ext cx="3240360" cy="400110"/>
          </a:xfrm>
          <a:prstGeom prst="rect">
            <a:avLst/>
          </a:prstGeom>
          <a:noFill/>
        </p:spPr>
        <p:txBody>
          <a:bodyPr wrap="square">
            <a:spAutoFit/>
          </a:bodyPr>
          <a:lstStyle/>
          <a:p>
            <a:r>
              <a:rPr lang="en-IN" sz="2000" b="1" dirty="0">
                <a:latin typeface="Liberation Mono"/>
              </a:rPr>
              <a:t>Table:- pune_metro_stations</a:t>
            </a:r>
            <a:endParaRPr lang="en-IN" sz="2000" b="1" dirty="0"/>
          </a:p>
        </p:txBody>
      </p:sp>
      <p:graphicFrame>
        <p:nvGraphicFramePr>
          <p:cNvPr id="15" name="Table 2">
            <a:extLst>
              <a:ext uri="{FF2B5EF4-FFF2-40B4-BE49-F238E27FC236}">
                <a16:creationId xmlns:a16="http://schemas.microsoft.com/office/drawing/2014/main" id="{B54C33C9-251C-0D00-D4C1-393C70C1D2A9}"/>
              </a:ext>
            </a:extLst>
          </p:cNvPr>
          <p:cNvGraphicFramePr>
            <a:graphicFrameLocks noGrp="1"/>
          </p:cNvGraphicFramePr>
          <p:nvPr>
            <p:extLst>
              <p:ext uri="{D42A27DB-BD31-4B8C-83A1-F6EECF244321}">
                <p14:modId xmlns:p14="http://schemas.microsoft.com/office/powerpoint/2010/main" val="4269394548"/>
              </p:ext>
            </p:extLst>
          </p:nvPr>
        </p:nvGraphicFramePr>
        <p:xfrm>
          <a:off x="6096000" y="2312888"/>
          <a:ext cx="5328591" cy="3230880"/>
        </p:xfrm>
        <a:graphic>
          <a:graphicData uri="http://schemas.openxmlformats.org/drawingml/2006/table">
            <a:tbl>
              <a:tblPr firstRow="1" bandRow="1">
                <a:tableStyleId>{5940675A-B579-460E-94D1-54222C63F5DA}</a:tableStyleId>
              </a:tblPr>
              <a:tblGrid>
                <a:gridCol w="1279631">
                  <a:extLst>
                    <a:ext uri="{9D8B030D-6E8A-4147-A177-3AD203B41FA5}">
                      <a16:colId xmlns:a16="http://schemas.microsoft.com/office/drawing/2014/main" val="928063234"/>
                    </a:ext>
                  </a:extLst>
                </a:gridCol>
                <a:gridCol w="2152342">
                  <a:extLst>
                    <a:ext uri="{9D8B030D-6E8A-4147-A177-3AD203B41FA5}">
                      <a16:colId xmlns:a16="http://schemas.microsoft.com/office/drawing/2014/main" val="790049539"/>
                    </a:ext>
                  </a:extLst>
                </a:gridCol>
                <a:gridCol w="1896618">
                  <a:extLst>
                    <a:ext uri="{9D8B030D-6E8A-4147-A177-3AD203B41FA5}">
                      <a16:colId xmlns:a16="http://schemas.microsoft.com/office/drawing/2014/main" val="2333558815"/>
                    </a:ext>
                  </a:extLst>
                </a:gridCol>
              </a:tblGrid>
              <a:tr h="370840">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stop_id</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current_stop</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next_stop</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Anand Nagar</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Ideal Colony</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Ramwadi</a:t>
                      </a: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algn="l"/>
                      <a:r>
                        <a:rPr lang="en-US" dirty="0">
                          <a:solidFill>
                            <a:srgbClr val="B212AA"/>
                          </a:solidFill>
                          <a:latin typeface="Arial" panose="020B0604020202020204" pitchFamily="34" charset="0"/>
                          <a:cs typeface="Arial" panose="020B0604020202020204" pitchFamily="34" charset="0"/>
                        </a:rPr>
                        <a:t>NULL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6" name="TextBox 15">
            <a:extLst>
              <a:ext uri="{FF2B5EF4-FFF2-40B4-BE49-F238E27FC236}">
                <a16:creationId xmlns:a16="http://schemas.microsoft.com/office/drawing/2014/main" id="{110BC27E-3D17-1CE8-22E6-CC31D4757618}"/>
              </a:ext>
            </a:extLst>
          </p:cNvPr>
          <p:cNvSpPr txBox="1"/>
          <p:nvPr/>
        </p:nvSpPr>
        <p:spPr>
          <a:xfrm>
            <a:off x="6095999" y="1833562"/>
            <a:ext cx="108012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28660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063552"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a:t>
            </a:r>
            <a:r>
              <a:rPr lang="en-US" sz="2000" dirty="0">
                <a:latin typeface="Arial" panose="020B0604020202020204" pitchFamily="34" charset="0"/>
                <a:cs typeface="Arial" panose="020B0604020202020204" pitchFamily="34" charset="0"/>
              </a:rPr>
              <a:t>1</a:t>
            </a:r>
            <a:r>
              <a:rPr lang="en-US" sz="2000" dirty="0"/>
              <a:t> Multiplied by Number of Rows present in Table </a:t>
            </a:r>
            <a:r>
              <a:rPr lang="en-US" sz="2000" dirty="0">
                <a:latin typeface="Arial" panose="020B0604020202020204" pitchFamily="34" charset="0"/>
                <a:cs typeface="Arial" panose="020B0604020202020204" pitchFamily="34" charset="0"/>
              </a:rPr>
              <a:t>2</a:t>
            </a:r>
            <a:r>
              <a:rPr lang="en-US" sz="2000" dirty="0"/>
              <a:t>.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5544616"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Product </a:t>
            </a:r>
            <a:r>
              <a:rPr lang="en-US">
                <a:solidFill>
                  <a:srgbClr val="006C86"/>
                </a:solidFill>
                <a:latin typeface="Liberation Mono"/>
              </a:rPr>
              <a:t>/Warehouse</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Person/Cards</a:t>
            </a:r>
          </a:p>
          <a:p>
            <a:pPr marL="285750" indent="-285750">
              <a:buFont typeface="Arial" panose="020B0604020202020204" pitchFamily="34" charset="0"/>
              <a:buChar char="•"/>
            </a:pPr>
            <a:r>
              <a:rPr lang="en-US" dirty="0">
                <a:solidFill>
                  <a:srgbClr val="006C86"/>
                </a:solidFill>
                <a:latin typeface="Liberation Mono"/>
              </a:rPr>
              <a:t>Generate Calendar </a:t>
            </a:r>
            <a:r>
              <a:rPr lang="en-IN" dirty="0">
                <a:solidFill>
                  <a:srgbClr val="006C86"/>
                </a:solidFill>
                <a:latin typeface="Liberation Mono"/>
              </a:rPr>
              <a:t>— </a:t>
            </a:r>
            <a:r>
              <a:rPr lang="en-US" dirty="0">
                <a:solidFill>
                  <a:srgbClr val="006C86"/>
                </a:solidFill>
                <a:latin typeface="Liberation Mono"/>
              </a:rPr>
              <a:t>Dates × Shifts</a:t>
            </a:r>
          </a:p>
          <a:p>
            <a:pPr marL="285750" indent="-285750">
              <a:buFont typeface="Arial" panose="020B0604020202020204" pitchFamily="34" charset="0"/>
              <a:buChar char="•"/>
            </a:pPr>
            <a:r>
              <a:rPr lang="en-IN" dirty="0">
                <a:solidFill>
                  <a:srgbClr val="006C86"/>
                </a:solidFill>
                <a:latin typeface="Liberation Mono"/>
              </a:rPr>
              <a:t>Travel Planner — Source × Destination</a:t>
            </a:r>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0682599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826967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707610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707886"/>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In SQL, temporary result set that you can reference within a single SELECT, INSERT, UPDATE, or DELETE statement. It functions like a temporary view.</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
        <p:nvSpPr>
          <p:cNvPr id="6" name="TextBox 5">
            <a:extLst>
              <a:ext uri="{FF2B5EF4-FFF2-40B4-BE49-F238E27FC236}">
                <a16:creationId xmlns:a16="http://schemas.microsoft.com/office/drawing/2014/main" id="{E37B564F-DF6C-52F5-F510-992F86818FA6}"/>
              </a:ext>
            </a:extLst>
          </p:cNvPr>
          <p:cNvSpPr txBox="1"/>
          <p:nvPr/>
        </p:nvSpPr>
        <p:spPr>
          <a:xfrm>
            <a:off x="257697" y="4479782"/>
            <a:ext cx="11598942" cy="1973554"/>
          </a:xfrm>
          <a:prstGeom prst="rect">
            <a:avLst/>
          </a:prstGeom>
          <a:noFill/>
        </p:spPr>
        <p:txBody>
          <a:bodyPr wrap="square">
            <a:spAutoFit/>
          </a:bodyPr>
          <a:lstStyle/>
          <a:p>
            <a:r>
              <a:rPr lang="en-US" dirty="0">
                <a:latin typeface="Palatino Linotype" panose="02040502050505030304" pitchFamily="18" charset="0"/>
              </a:rPr>
              <a:t>The </a:t>
            </a:r>
            <a:r>
              <a:rPr lang="en-US" b="1" dirty="0">
                <a:latin typeface="Palatino Linotype" panose="02040502050505030304" pitchFamily="18" charset="0"/>
              </a:rPr>
              <a:t>Anchor Member</a:t>
            </a:r>
            <a:r>
              <a:rPr lang="en-US" dirty="0">
                <a:latin typeface="Palatino Linotype" panose="02040502050505030304" pitchFamily="18" charset="0"/>
              </a:rPr>
              <a:t> is the </a:t>
            </a:r>
            <a:r>
              <a:rPr lang="en-US" b="1" dirty="0">
                <a:latin typeface="Palatino Linotype" panose="02040502050505030304" pitchFamily="18" charset="0"/>
              </a:rPr>
              <a:t>first (non-recursive)</a:t>
            </a:r>
            <a:r>
              <a:rPr lang="en-US" dirty="0">
                <a:latin typeface="Palatino Linotype" panose="02040502050505030304" pitchFamily="18" charset="0"/>
              </a:rPr>
              <a:t> part of a </a:t>
            </a:r>
            <a:r>
              <a:rPr lang="en-US" b="1" dirty="0">
                <a:latin typeface="Palatino Linotype" panose="02040502050505030304" pitchFamily="18" charset="0"/>
              </a:rPr>
              <a:t>recursive CTE</a:t>
            </a:r>
            <a:r>
              <a:rPr lang="en-US" dirty="0">
                <a:latin typeface="Palatino Linotype" panose="02040502050505030304" pitchFamily="18" charset="0"/>
              </a:rPr>
              <a:t>. It provides the </a:t>
            </a:r>
            <a:r>
              <a:rPr lang="en-US" b="1" dirty="0">
                <a:latin typeface="Palatino Linotype" panose="02040502050505030304" pitchFamily="18" charset="0"/>
              </a:rPr>
              <a:t>starting rows</a:t>
            </a:r>
            <a:r>
              <a:rPr lang="en-US" dirty="0">
                <a:latin typeface="Palatino Linotype" panose="02040502050505030304" pitchFamily="18" charset="0"/>
              </a:rPr>
              <a:t> (the </a:t>
            </a:r>
            <a:r>
              <a:rPr lang="en-US" i="1" dirty="0">
                <a:latin typeface="Palatino Linotype" panose="02040502050505030304" pitchFamily="18" charset="0"/>
              </a:rPr>
              <a:t>base case</a:t>
            </a:r>
            <a:r>
              <a:rPr lang="en-US" dirty="0">
                <a:latin typeface="Palatino Linotype" panose="02040502050505030304" pitchFamily="18" charset="0"/>
              </a:rPr>
              <a:t>) from which the recursion begins.</a:t>
            </a:r>
          </a:p>
          <a:p>
            <a:endParaRPr lang="en-US" sz="800" dirty="0">
              <a:latin typeface="Palatino Linotype" panose="02040502050505030304" pitchFamily="18" charset="0"/>
            </a:endParaRP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1 — Run Anchor Member</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2 — Run Recursive Member (Iteration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3 — Next Recursive Iteration</a:t>
            </a:r>
            <a:endParaRPr lang="en-IN" dirty="0">
              <a:solidFill>
                <a:schemeClr val="tx1">
                  <a:lumMod val="95000"/>
                  <a:lumOff val="5000"/>
                </a:schemeClr>
              </a:solidFill>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844824"/>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3862789"/>
            <a:ext cx="1130525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06896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476672"/>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7" name="Rectangle 6">
            <a:extLst>
              <a:ext uri="{FF2B5EF4-FFF2-40B4-BE49-F238E27FC236}">
                <a16:creationId xmlns:a16="http://schemas.microsoft.com/office/drawing/2014/main" id="{095E6330-65DE-7765-09F0-F449A9B3F821}"/>
              </a:ext>
            </a:extLst>
          </p:cNvPr>
          <p:cNvSpPr/>
          <p:nvPr/>
        </p:nvSpPr>
        <p:spPr>
          <a:xfrm>
            <a:off x="1524000" y="4860449"/>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update </a:t>
            </a:r>
          </a:p>
        </p:txBody>
      </p:sp>
      <p:sp>
        <p:nvSpPr>
          <p:cNvPr id="10" name="TextBox 9">
            <a:extLst>
              <a:ext uri="{FF2B5EF4-FFF2-40B4-BE49-F238E27FC236}">
                <a16:creationId xmlns:a16="http://schemas.microsoft.com/office/drawing/2014/main" id="{9CD4E552-7440-B7F4-24C5-084B8555654B}"/>
              </a:ext>
            </a:extLst>
          </p:cNvPr>
          <p:cNvSpPr txBox="1"/>
          <p:nvPr/>
        </p:nvSpPr>
        <p:spPr>
          <a:xfrm>
            <a:off x="263352" y="5662989"/>
            <a:ext cx="1130525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a:t>
            </a:r>
            <a:r>
              <a:rPr lang="en-IN" dirty="0">
                <a:solidFill>
                  <a:srgbClr val="990055"/>
                </a:solidFill>
                <a:latin typeface="Liberation Mono"/>
              </a:rPr>
              <a:t>64</a:t>
            </a:r>
            <a:r>
              <a:rPr lang="en-IN" dirty="0">
                <a:latin typeface="Liberation Mono"/>
              </a:rPr>
              <a:t>) </a:t>
            </a:r>
            <a:r>
              <a:rPr lang="en-IN" dirty="0">
                <a:solidFill>
                  <a:srgbClr val="0077AA"/>
                </a:solidFill>
                <a:latin typeface="Liberation Mono"/>
              </a:rPr>
              <a:t>UPDATE</a:t>
            </a:r>
            <a:r>
              <a:rPr lang="en-IN" dirty="0">
                <a:latin typeface="Liberation Mono"/>
              </a:rPr>
              <a:t> pune_metro_stations </a:t>
            </a:r>
            <a:r>
              <a:rPr lang="en-IN" dirty="0">
                <a:solidFill>
                  <a:srgbClr val="0077AA"/>
                </a:solidFill>
                <a:latin typeface="Liberation Mono"/>
              </a:rPr>
              <a:t>SET</a:t>
            </a:r>
            <a:r>
              <a:rPr lang="en-IN" dirty="0">
                <a:latin typeface="Liberation Mono"/>
              </a:rPr>
              <a:t> distance_to_next_km = </a:t>
            </a:r>
            <a:r>
              <a:rPr lang="en-IN" dirty="0">
                <a:solidFill>
                  <a:srgbClr val="DD4A68"/>
                </a:solidFill>
                <a:latin typeface="Liberation Mono"/>
              </a:rPr>
              <a:t>ROUND</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2</a:t>
            </a:r>
            <a:r>
              <a:rPr lang="en-IN" dirty="0">
                <a:latin typeface="Liberation Mono"/>
              </a:rPr>
              <a:t>);</a:t>
            </a:r>
          </a:p>
        </p:txBody>
      </p:sp>
    </p:spTree>
    <p:extLst>
      <p:ext uri="{BB962C8B-B14F-4D97-AF65-F5344CB8AC3E}">
        <p14:creationId xmlns:p14="http://schemas.microsoft.com/office/powerpoint/2010/main" val="192310178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07368" y="2494637"/>
            <a:ext cx="11305256"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1343025" indent="-1255713"/>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87533147"/>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a:t>
                      </a:r>
                      <a:r>
                        <a:rPr kumimoji="0" lang="en-US" sz="1800" kern="1200">
                          <a:solidFill>
                            <a:schemeClr val="tx1"/>
                          </a:solidFill>
                          <a:effectLst/>
                          <a:latin typeface="Liberation Mono"/>
                          <a:ea typeface="+mn-ea"/>
                          <a:cs typeface="Arial" panose="020B0604020202020204" pitchFamily="34" charset="0"/>
                        </a:rPr>
                        <a:t>JSON array/document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4697E25-A2EE-1245-9518-E0C764112EA7}"/>
              </a:ext>
            </a:extLst>
          </p:cNvPr>
          <p:cNvGraphicFramePr>
            <a:graphicFrameLocks noGrp="1"/>
          </p:cNvGraphicFramePr>
          <p:nvPr>
            <p:extLst>
              <p:ext uri="{D42A27DB-BD31-4B8C-83A1-F6EECF244321}">
                <p14:modId xmlns:p14="http://schemas.microsoft.com/office/powerpoint/2010/main" val="17495030"/>
              </p:ext>
            </p:extLst>
          </p:nvPr>
        </p:nvGraphicFramePr>
        <p:xfrm>
          <a:off x="191344" y="116632"/>
          <a:ext cx="11737304" cy="6189906"/>
        </p:xfrm>
        <a:graphic>
          <a:graphicData uri="http://schemas.openxmlformats.org/drawingml/2006/table">
            <a:tbl>
              <a:tblPr/>
              <a:tblGrid>
                <a:gridCol w="2934326">
                  <a:extLst>
                    <a:ext uri="{9D8B030D-6E8A-4147-A177-3AD203B41FA5}">
                      <a16:colId xmlns:a16="http://schemas.microsoft.com/office/drawing/2014/main" val="4031897344"/>
                    </a:ext>
                  </a:extLst>
                </a:gridCol>
                <a:gridCol w="2934326">
                  <a:extLst>
                    <a:ext uri="{9D8B030D-6E8A-4147-A177-3AD203B41FA5}">
                      <a16:colId xmlns:a16="http://schemas.microsoft.com/office/drawing/2014/main" val="2729774135"/>
                    </a:ext>
                  </a:extLst>
                </a:gridCol>
                <a:gridCol w="2934326">
                  <a:extLst>
                    <a:ext uri="{9D8B030D-6E8A-4147-A177-3AD203B41FA5}">
                      <a16:colId xmlns:a16="http://schemas.microsoft.com/office/drawing/2014/main" val="1018622191"/>
                    </a:ext>
                  </a:extLst>
                </a:gridCol>
                <a:gridCol w="2934326">
                  <a:extLst>
                    <a:ext uri="{9D8B030D-6E8A-4147-A177-3AD203B41FA5}">
                      <a16:colId xmlns:a16="http://schemas.microsoft.com/office/drawing/2014/main" val="2434825045"/>
                    </a:ext>
                  </a:extLst>
                </a:gridCol>
              </a:tblGrid>
              <a:tr h="180189">
                <a:tc>
                  <a:txBody>
                    <a:bodyPr/>
                    <a:lstStyle/>
                    <a:p>
                      <a:pPr>
                        <a:buNone/>
                      </a:pPr>
                      <a:r>
                        <a:rPr lang="en-IN" sz="1400" b="1">
                          <a:latin typeface="Arial" panose="020B0604020202020204" pitchFamily="34" charset="0"/>
                          <a:cs typeface="Arial" panose="020B0604020202020204" pitchFamily="34" charset="0"/>
                        </a:rPr>
                        <a:t>Anti-Pattern</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Description</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Problem Caused</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Better Approach</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638289048"/>
                  </a:ext>
                </a:extLst>
              </a:tr>
              <a:tr h="450471">
                <a:tc>
                  <a:txBody>
                    <a:bodyPr/>
                    <a:lstStyle/>
                    <a:p>
                      <a:pPr>
                        <a:buNone/>
                      </a:pPr>
                      <a:r>
                        <a:rPr lang="en-US" sz="1400" b="1">
                          <a:latin typeface="Arial" panose="020B0604020202020204" pitchFamily="34" charset="0"/>
                          <a:cs typeface="Arial" panose="020B0604020202020204" pitchFamily="34" charset="0"/>
                        </a:rPr>
                        <a:t>1. Storing multiple values in one column</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Using comma-separated values (e.g., "1,2,3") in a single field</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Breaks normalization, hard to query (LIKE, FIND_IN_SET)</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 </a:t>
                      </a:r>
                      <a:r>
                        <a:rPr lang="en-US" sz="1400" b="1">
                          <a:latin typeface="Arial" panose="020B0604020202020204" pitchFamily="34" charset="0"/>
                          <a:cs typeface="Arial" panose="020B0604020202020204" pitchFamily="34" charset="0"/>
                        </a:rPr>
                        <a:t>separate table</a:t>
                      </a:r>
                      <a:r>
                        <a:rPr lang="en-US" sz="1400">
                          <a:latin typeface="Arial" panose="020B0604020202020204" pitchFamily="34" charset="0"/>
                          <a:cs typeface="Arial" panose="020B0604020202020204" pitchFamily="34" charset="0"/>
                        </a:rPr>
                        <a:t> or </a:t>
                      </a:r>
                      <a:r>
                        <a:rPr lang="en-US" sz="1400" b="1">
                          <a:latin typeface="Arial" panose="020B0604020202020204" pitchFamily="34" charset="0"/>
                          <a:cs typeface="Arial" panose="020B0604020202020204" pitchFamily="34" charset="0"/>
                        </a:rPr>
                        <a:t>junction table</a:t>
                      </a:r>
                      <a:r>
                        <a:rPr lang="en-US" sz="1400">
                          <a:latin typeface="Arial" panose="020B0604020202020204" pitchFamily="34" charset="0"/>
                          <a:cs typeface="Arial" panose="020B0604020202020204" pitchFamily="34" charset="0"/>
                        </a:rPr>
                        <a:t> for many-to-many relationships</a:t>
                      </a:r>
                    </a:p>
                  </a:txBody>
                  <a:tcPr marL="45047" marR="45047" marT="22524" marB="22524" anchor="ctr">
                    <a:lnL>
                      <a:noFill/>
                    </a:lnL>
                    <a:lnR>
                      <a:noFill/>
                    </a:lnR>
                    <a:lnT>
                      <a:noFill/>
                    </a:lnT>
                    <a:lnB>
                      <a:noFill/>
                    </a:lnB>
                    <a:noFill/>
                  </a:tcPr>
                </a:tc>
                <a:extLst>
                  <a:ext uri="{0D108BD9-81ED-4DB2-BD59-A6C34878D82A}">
                    <a16:rowId xmlns:a16="http://schemas.microsoft.com/office/drawing/2014/main" val="1899336479"/>
                  </a:ext>
                </a:extLst>
              </a:tr>
              <a:tr h="450471">
                <a:tc>
                  <a:txBody>
                    <a:bodyPr/>
                    <a:lstStyle/>
                    <a:p>
                      <a:pPr>
                        <a:buNone/>
                      </a:pPr>
                      <a:r>
                        <a:rPr lang="en-IN" sz="1400">
                          <a:latin typeface="Arial" panose="020B0604020202020204" pitchFamily="34" charset="0"/>
                          <a:cs typeface="Arial" panose="020B0604020202020204" pitchFamily="34" charset="0"/>
                        </a:rPr>
                        <a:t>**2. Using SELECT ***</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Selecting all columns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Wastes memory, increases network load, breaks if schema changes</a:t>
                      </a:r>
                    </a:p>
                  </a:txBody>
                  <a:tcPr marL="45047" marR="45047" marT="22524" marB="22524" anchor="ctr">
                    <a:lnL>
                      <a:noFill/>
                    </a:lnL>
                    <a:lnR>
                      <a:noFill/>
                    </a:lnR>
                    <a:lnT>
                      <a:noFill/>
                    </a:lnT>
                    <a:lnB>
                      <a:noFill/>
                    </a:lnB>
                    <a:noFill/>
                  </a:tcPr>
                </a:tc>
                <a:tc>
                  <a:txBody>
                    <a:bodyPr/>
                    <a:lstStyle/>
                    <a:p>
                      <a:pPr>
                        <a:buNone/>
                      </a:pPr>
                      <a:r>
                        <a:rPr lang="en-IN" sz="1400" dirty="0">
                          <a:latin typeface="Arial" panose="020B0604020202020204" pitchFamily="34" charset="0"/>
                          <a:cs typeface="Arial" panose="020B0604020202020204" pitchFamily="34" charset="0"/>
                        </a:rPr>
                        <a:t>Select </a:t>
                      </a:r>
                      <a:r>
                        <a:rPr lang="en-IN" sz="1400" b="1" dirty="0">
                          <a:latin typeface="Arial" panose="020B0604020202020204" pitchFamily="34" charset="0"/>
                          <a:cs typeface="Arial" panose="020B0604020202020204" pitchFamily="34" charset="0"/>
                        </a:rPr>
                        <a:t>only required columns</a:t>
                      </a:r>
                      <a:endParaRPr lang="en-IN" sz="1400" dirty="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2152598780"/>
                  </a:ext>
                </a:extLst>
              </a:tr>
              <a:tr h="315330">
                <a:tc>
                  <a:txBody>
                    <a:bodyPr/>
                    <a:lstStyle/>
                    <a:p>
                      <a:pPr>
                        <a:buNone/>
                      </a:pPr>
                      <a:r>
                        <a:rPr lang="en-IN" sz="1400" b="1">
                          <a:latin typeface="Arial" panose="020B0604020202020204" pitchFamily="34" charset="0"/>
                          <a:cs typeface="Arial" panose="020B0604020202020204" pitchFamily="34" charset="0"/>
                        </a:rPr>
                        <a:t>3. No Primary Key</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Table has no unique identifier</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Hard to update/delete specific rows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Always define a </a:t>
                      </a:r>
                      <a:r>
                        <a:rPr lang="en-US" sz="1400" b="1">
                          <a:latin typeface="Arial" panose="020B0604020202020204" pitchFamily="34" charset="0"/>
                          <a:cs typeface="Arial" panose="020B0604020202020204" pitchFamily="34" charset="0"/>
                        </a:rPr>
                        <a:t>PRIMARY KEY</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058259279"/>
                  </a:ext>
                </a:extLst>
              </a:tr>
              <a:tr h="450471">
                <a:tc>
                  <a:txBody>
                    <a:bodyPr/>
                    <a:lstStyle/>
                    <a:p>
                      <a:pPr>
                        <a:buNone/>
                      </a:pPr>
                      <a:r>
                        <a:rPr lang="en-IN" sz="1400" b="1">
                          <a:latin typeface="Arial" panose="020B0604020202020204" pitchFamily="34" charset="0"/>
                          <a:cs typeface="Arial" panose="020B0604020202020204" pitchFamily="34" charset="0"/>
                        </a:rPr>
                        <a:t>4. Overusing NULLs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Using NULLs for too many meanings (e.g., "unknown", "not applicable")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Confusing logic and unreliable results in comparisons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proper </a:t>
                      </a:r>
                      <a:r>
                        <a:rPr lang="en-IN" sz="1400" b="1">
                          <a:latin typeface="Arial" panose="020B0604020202020204" pitchFamily="34" charset="0"/>
                          <a:cs typeface="Arial" panose="020B0604020202020204" pitchFamily="34" charset="0"/>
                        </a:rPr>
                        <a:t>default values</a:t>
                      </a:r>
                      <a:r>
                        <a:rPr lang="en-IN" sz="1400">
                          <a:latin typeface="Arial" panose="020B0604020202020204" pitchFamily="34" charset="0"/>
                          <a:cs typeface="Arial" panose="020B0604020202020204" pitchFamily="34" charset="0"/>
                        </a:rPr>
                        <a:t> or separate flags</a:t>
                      </a:r>
                    </a:p>
                  </a:txBody>
                  <a:tcPr marL="45047" marR="45047" marT="22524" marB="22524" anchor="ctr">
                    <a:lnL>
                      <a:noFill/>
                    </a:lnL>
                    <a:lnR>
                      <a:noFill/>
                    </a:lnR>
                    <a:lnT>
                      <a:noFill/>
                    </a:lnT>
                    <a:lnB>
                      <a:noFill/>
                    </a:lnB>
                    <a:noFill/>
                  </a:tcPr>
                </a:tc>
                <a:extLst>
                  <a:ext uri="{0D108BD9-81ED-4DB2-BD59-A6C34878D82A}">
                    <a16:rowId xmlns:a16="http://schemas.microsoft.com/office/drawing/2014/main" val="605780711"/>
                  </a:ext>
                </a:extLst>
              </a:tr>
              <a:tr h="450471">
                <a:tc>
                  <a:txBody>
                    <a:bodyPr/>
                    <a:lstStyle/>
                    <a:p>
                      <a:pPr>
                        <a:buNone/>
                      </a:pPr>
                      <a:r>
                        <a:rPr lang="en-US" sz="1400" b="1">
                          <a:latin typeface="Arial" panose="020B0604020202020204" pitchFamily="34" charset="0"/>
                          <a:cs typeface="Arial" panose="020B0604020202020204" pitchFamily="34" charset="0"/>
                        </a:rPr>
                        <a:t>5. Repeating data (denormalization without reason)</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Copying the same information in multiple places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Data inconsistency and redundancy</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Normalize data (use </a:t>
                      </a:r>
                      <a:r>
                        <a:rPr lang="en-US" sz="1400" b="1">
                          <a:latin typeface="Arial" panose="020B0604020202020204" pitchFamily="34" charset="0"/>
                          <a:cs typeface="Arial" panose="020B0604020202020204" pitchFamily="34" charset="0"/>
                        </a:rPr>
                        <a:t>3NF</a:t>
                      </a:r>
                      <a:r>
                        <a:rPr lang="en-US" sz="1400">
                          <a:latin typeface="Arial" panose="020B0604020202020204" pitchFamily="34" charset="0"/>
                          <a:cs typeface="Arial" panose="020B0604020202020204" pitchFamily="34" charset="0"/>
                        </a:rPr>
                        <a:t> or BCNF)</a:t>
                      </a:r>
                    </a:p>
                  </a:txBody>
                  <a:tcPr marL="45047" marR="45047" marT="22524" marB="22524" anchor="ctr">
                    <a:lnL>
                      <a:noFill/>
                    </a:lnL>
                    <a:lnR>
                      <a:noFill/>
                    </a:lnR>
                    <a:lnT>
                      <a:noFill/>
                    </a:lnT>
                    <a:lnB>
                      <a:noFill/>
                    </a:lnB>
                    <a:noFill/>
                  </a:tcPr>
                </a:tc>
                <a:extLst>
                  <a:ext uri="{0D108BD9-81ED-4DB2-BD59-A6C34878D82A}">
                    <a16:rowId xmlns:a16="http://schemas.microsoft.com/office/drawing/2014/main" val="1758655294"/>
                  </a:ext>
                </a:extLst>
              </a:tr>
              <a:tr h="315330">
                <a:tc>
                  <a:txBody>
                    <a:bodyPr/>
                    <a:lstStyle/>
                    <a:p>
                      <a:pPr>
                        <a:buNone/>
                      </a:pPr>
                      <a:r>
                        <a:rPr lang="en-IN" sz="1400" b="1">
                          <a:latin typeface="Arial" panose="020B0604020202020204" pitchFamily="34" charset="0"/>
                          <a:cs typeface="Arial" panose="020B0604020202020204" pitchFamily="34" charset="0"/>
                        </a:rPr>
                        <a:t>6. Storing calculated data</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Storing totals or averages in columns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Values can get </a:t>
                      </a:r>
                      <a:r>
                        <a:rPr lang="en-US" sz="1400" b="1">
                          <a:latin typeface="Arial" panose="020B0604020202020204" pitchFamily="34" charset="0"/>
                          <a:cs typeface="Arial" panose="020B0604020202020204" pitchFamily="34" charset="0"/>
                        </a:rPr>
                        <a:t>out of sync</a:t>
                      </a:r>
                      <a:r>
                        <a:rPr lang="en-US" sz="1400">
                          <a:latin typeface="Arial" panose="020B0604020202020204" pitchFamily="34" charset="0"/>
                          <a:cs typeface="Arial" panose="020B0604020202020204" pitchFamily="34" charset="0"/>
                        </a:rPr>
                        <a:t> with base data</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computed columns</a:t>
                      </a:r>
                      <a:r>
                        <a:rPr lang="en-US" sz="1400">
                          <a:latin typeface="Arial" panose="020B0604020202020204" pitchFamily="34" charset="0"/>
                          <a:cs typeface="Arial" panose="020B0604020202020204" pitchFamily="34" charset="0"/>
                        </a:rPr>
                        <a:t> or calculate in queries</a:t>
                      </a:r>
                    </a:p>
                  </a:txBody>
                  <a:tcPr marL="45047" marR="45047" marT="22524" marB="22524" anchor="ctr">
                    <a:lnL>
                      <a:noFill/>
                    </a:lnL>
                    <a:lnR>
                      <a:noFill/>
                    </a:lnR>
                    <a:lnT>
                      <a:noFill/>
                    </a:lnT>
                    <a:lnB>
                      <a:noFill/>
                    </a:lnB>
                    <a:noFill/>
                  </a:tcPr>
                </a:tc>
                <a:extLst>
                  <a:ext uri="{0D108BD9-81ED-4DB2-BD59-A6C34878D82A}">
                    <a16:rowId xmlns:a16="http://schemas.microsoft.com/office/drawing/2014/main" val="226429687"/>
                  </a:ext>
                </a:extLst>
              </a:tr>
              <a:tr h="450471">
                <a:tc>
                  <a:txBody>
                    <a:bodyPr/>
                    <a:lstStyle/>
                    <a:p>
                      <a:pPr>
                        <a:buNone/>
                      </a:pPr>
                      <a:r>
                        <a:rPr lang="en-US" sz="1400" b="1">
                          <a:latin typeface="Arial" panose="020B0604020202020204" pitchFamily="34" charset="0"/>
                          <a:cs typeface="Arial" panose="020B0604020202020204" pitchFamily="34" charset="0"/>
                        </a:rPr>
                        <a:t>7. Using subqueries instead of JOINs (when not needed)</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Writing subqueries inside SELECT or WHERE</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Slower performance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JOINs</a:t>
                      </a:r>
                      <a:r>
                        <a:rPr lang="en-US" sz="1400">
                          <a:latin typeface="Arial" panose="020B0604020202020204" pitchFamily="34" charset="0"/>
                          <a:cs typeface="Arial" panose="020B0604020202020204" pitchFamily="34" charset="0"/>
                        </a:rPr>
                        <a:t> when relationships exist</a:t>
                      </a:r>
                    </a:p>
                  </a:txBody>
                  <a:tcPr marL="45047" marR="45047" marT="22524" marB="22524" anchor="ctr">
                    <a:lnL>
                      <a:noFill/>
                    </a:lnL>
                    <a:lnR>
                      <a:noFill/>
                    </a:lnR>
                    <a:lnT>
                      <a:noFill/>
                    </a:lnT>
                    <a:lnB>
                      <a:noFill/>
                    </a:lnB>
                    <a:noFill/>
                  </a:tcPr>
                </a:tc>
                <a:extLst>
                  <a:ext uri="{0D108BD9-81ED-4DB2-BD59-A6C34878D82A}">
                    <a16:rowId xmlns:a16="http://schemas.microsoft.com/office/drawing/2014/main" val="3600420051"/>
                  </a:ext>
                </a:extLst>
              </a:tr>
              <a:tr h="450471">
                <a:tc>
                  <a:txBody>
                    <a:bodyPr/>
                    <a:lstStyle/>
                    <a:p>
                      <a:pPr>
                        <a:buNone/>
                      </a:pPr>
                      <a:r>
                        <a:rPr lang="en-US" sz="1400" b="1">
                          <a:latin typeface="Arial" panose="020B0604020202020204" pitchFamily="34" charset="0"/>
                          <a:cs typeface="Arial" panose="020B0604020202020204" pitchFamily="34" charset="0"/>
                        </a:rPr>
                        <a:t>8. No indexes or wrong indexes</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Missing indexes on frequently searched columns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Slow SELECT performance</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a:t>
                      </a:r>
                      <a:r>
                        <a:rPr lang="en-IN" sz="1400" b="1">
                          <a:latin typeface="Arial" panose="020B0604020202020204" pitchFamily="34" charset="0"/>
                          <a:cs typeface="Arial" panose="020B0604020202020204" pitchFamily="34" charset="0"/>
                        </a:rPr>
                        <a:t>appropriate indexing</a:t>
                      </a:r>
                      <a:r>
                        <a:rPr lang="en-IN" sz="1400">
                          <a:latin typeface="Arial" panose="020B0604020202020204" pitchFamily="34" charset="0"/>
                          <a:cs typeface="Arial" panose="020B0604020202020204" pitchFamily="34" charset="0"/>
                        </a:rPr>
                        <a:t> strategy</a:t>
                      </a:r>
                    </a:p>
                  </a:txBody>
                  <a:tcPr marL="45047" marR="45047" marT="22524" marB="22524" anchor="ctr">
                    <a:lnL>
                      <a:noFill/>
                    </a:lnL>
                    <a:lnR>
                      <a:noFill/>
                    </a:lnR>
                    <a:lnT>
                      <a:noFill/>
                    </a:lnT>
                    <a:lnB>
                      <a:noFill/>
                    </a:lnB>
                    <a:noFill/>
                  </a:tcPr>
                </a:tc>
                <a:extLst>
                  <a:ext uri="{0D108BD9-81ED-4DB2-BD59-A6C34878D82A}">
                    <a16:rowId xmlns:a16="http://schemas.microsoft.com/office/drawing/2014/main" val="4139608660"/>
                  </a:ext>
                </a:extLst>
              </a:tr>
              <a:tr h="450471">
                <a:tc>
                  <a:txBody>
                    <a:bodyPr/>
                    <a:lstStyle/>
                    <a:p>
                      <a:pPr>
                        <a:buNone/>
                      </a:pPr>
                      <a:r>
                        <a:rPr lang="en-US" sz="1400" b="1">
                          <a:latin typeface="Arial" panose="020B0604020202020204" pitchFamily="34" charset="0"/>
                          <a:cs typeface="Arial" panose="020B0604020202020204" pitchFamily="34" charset="0"/>
                        </a:rPr>
                        <a:t>9. Using surrogate values instead of relationships</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Storing related IDs as text instead of foreign keys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Breaks referential integrity</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a:t>
                      </a:r>
                      <a:r>
                        <a:rPr lang="en-IN" sz="1400" b="1">
                          <a:latin typeface="Arial" panose="020B0604020202020204" pitchFamily="34" charset="0"/>
                          <a:cs typeface="Arial" panose="020B0604020202020204" pitchFamily="34" charset="0"/>
                        </a:rPr>
                        <a:t>FOREIGN KEY constraints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16932592"/>
                  </a:ext>
                </a:extLst>
              </a:tr>
              <a:tr h="315330">
                <a:tc>
                  <a:txBody>
                    <a:bodyPr/>
                    <a:lstStyle/>
                    <a:p>
                      <a:pPr>
                        <a:buNone/>
                      </a:pPr>
                      <a:r>
                        <a:rPr lang="en-US" sz="1400" b="1">
                          <a:latin typeface="Arial" panose="020B0604020202020204" pitchFamily="34" charset="0"/>
                          <a:cs typeface="Arial" panose="020B0604020202020204" pitchFamily="34" charset="0"/>
                        </a:rPr>
                        <a:t>10. Business logic in SQL only</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Complex business logic in stored procedures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Harder to test, maintain, or scale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Move logic to </a:t>
                      </a:r>
                      <a:r>
                        <a:rPr lang="en-US" sz="1400" b="1">
                          <a:latin typeface="Arial" panose="020B0604020202020204" pitchFamily="34" charset="0"/>
                          <a:cs typeface="Arial" panose="020B0604020202020204" pitchFamily="34" charset="0"/>
                        </a:rPr>
                        <a:t>application layer</a:t>
                      </a:r>
                      <a:r>
                        <a:rPr lang="en-US" sz="1400">
                          <a:latin typeface="Arial" panose="020B0604020202020204" pitchFamily="34" charset="0"/>
                          <a:cs typeface="Arial" panose="020B0604020202020204" pitchFamily="34" charset="0"/>
                        </a:rPr>
                        <a:t> if appropriate</a:t>
                      </a:r>
                    </a:p>
                  </a:txBody>
                  <a:tcPr marL="45047" marR="45047" marT="22524" marB="22524" anchor="ctr">
                    <a:lnL>
                      <a:noFill/>
                    </a:lnL>
                    <a:lnR>
                      <a:noFill/>
                    </a:lnR>
                    <a:lnT>
                      <a:noFill/>
                    </a:lnT>
                    <a:lnB>
                      <a:noFill/>
                    </a:lnB>
                    <a:noFill/>
                  </a:tcPr>
                </a:tc>
                <a:extLst>
                  <a:ext uri="{0D108BD9-81ED-4DB2-BD59-A6C34878D82A}">
                    <a16:rowId xmlns:a16="http://schemas.microsoft.com/office/drawing/2014/main" val="123755723"/>
                  </a:ext>
                </a:extLst>
              </a:tr>
              <a:tr h="315330">
                <a:tc>
                  <a:txBody>
                    <a:bodyPr/>
                    <a:lstStyle/>
                    <a:p>
                      <a:pPr>
                        <a:buNone/>
                      </a:pPr>
                      <a:r>
                        <a:rPr lang="en-US" sz="1400" b="1">
                          <a:latin typeface="Arial" panose="020B0604020202020204" pitchFamily="34" charset="0"/>
                          <a:cs typeface="Arial" panose="020B0604020202020204" pitchFamily="34" charset="0"/>
                        </a:rPr>
                        <a:t>11. Using database as a cache</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Constantly reading/writing temporary data</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Locks and performance bottlenecks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Redis</a:t>
                      </a:r>
                      <a:r>
                        <a:rPr lang="en-US" sz="1400">
                          <a:latin typeface="Arial" panose="020B0604020202020204" pitchFamily="34" charset="0"/>
                          <a:cs typeface="Arial" panose="020B0604020202020204" pitchFamily="34" charset="0"/>
                        </a:rPr>
                        <a:t> or other caching systems</a:t>
                      </a:r>
                    </a:p>
                  </a:txBody>
                  <a:tcPr marL="45047" marR="45047" marT="22524" marB="22524" anchor="ctr">
                    <a:lnL>
                      <a:noFill/>
                    </a:lnL>
                    <a:lnR>
                      <a:noFill/>
                    </a:lnR>
                    <a:lnT>
                      <a:noFill/>
                    </a:lnT>
                    <a:lnB>
                      <a:noFill/>
                    </a:lnB>
                    <a:noFill/>
                  </a:tcPr>
                </a:tc>
                <a:extLst>
                  <a:ext uri="{0D108BD9-81ED-4DB2-BD59-A6C34878D82A}">
                    <a16:rowId xmlns:a16="http://schemas.microsoft.com/office/drawing/2014/main" val="3221522561"/>
                  </a:ext>
                </a:extLst>
              </a:tr>
              <a:tr h="315330">
                <a:tc>
                  <a:txBody>
                    <a:bodyPr/>
                    <a:lstStyle/>
                    <a:p>
                      <a:pPr>
                        <a:buNone/>
                      </a:pPr>
                      <a:r>
                        <a:rPr lang="en-IN" sz="1400" b="1">
                          <a:latin typeface="Arial" panose="020B0604020202020204" pitchFamily="34" charset="0"/>
                          <a:cs typeface="Arial" panose="020B0604020202020204" pitchFamily="34" charset="0"/>
                        </a:rPr>
                        <a:t>12. Ignoring transactions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Not using BEGIN / COMMIT properly</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Incomplete updates and data corruption</a:t>
                      </a:r>
                    </a:p>
                  </a:txBody>
                  <a:tcPr marL="45047" marR="45047" marT="22524" marB="22524" anchor="ctr">
                    <a:lnL>
                      <a:noFill/>
                    </a:lnL>
                    <a:lnR>
                      <a:noFill/>
                    </a:lnR>
                    <a:lnT>
                      <a:noFill/>
                    </a:lnT>
                    <a:lnB>
                      <a:noFill/>
                    </a:lnB>
                    <a:noFill/>
                  </a:tcPr>
                </a:tc>
                <a:tc>
                  <a:txBody>
                    <a:bodyPr/>
                    <a:lstStyle/>
                    <a:p>
                      <a:pPr>
                        <a:buNone/>
                      </a:pPr>
                      <a:r>
                        <a:rPr lang="en-US" sz="1400" dirty="0">
                          <a:latin typeface="Arial" panose="020B0604020202020204" pitchFamily="34" charset="0"/>
                          <a:cs typeface="Arial" panose="020B0604020202020204" pitchFamily="34" charset="0"/>
                        </a:rPr>
                        <a:t>Always use </a:t>
                      </a:r>
                      <a:r>
                        <a:rPr lang="en-US" sz="1400" b="1" dirty="0">
                          <a:latin typeface="Arial" panose="020B0604020202020204" pitchFamily="34" charset="0"/>
                          <a:cs typeface="Arial" panose="020B0604020202020204" pitchFamily="34" charset="0"/>
                        </a:rPr>
                        <a:t>transactions</a:t>
                      </a:r>
                      <a:r>
                        <a:rPr lang="en-US" sz="1400" dirty="0">
                          <a:latin typeface="Arial" panose="020B0604020202020204" pitchFamily="34" charset="0"/>
                          <a:cs typeface="Arial" panose="020B0604020202020204" pitchFamily="34" charset="0"/>
                        </a:rPr>
                        <a:t> for multi-step updates</a:t>
                      </a:r>
                    </a:p>
                  </a:txBody>
                  <a:tcPr marL="45047" marR="45047" marT="22524" marB="22524" anchor="ctr">
                    <a:lnL>
                      <a:noFill/>
                    </a:lnL>
                    <a:lnR>
                      <a:noFill/>
                    </a:lnR>
                    <a:lnT>
                      <a:noFill/>
                    </a:lnT>
                    <a:lnB>
                      <a:noFill/>
                    </a:lnB>
                    <a:noFill/>
                  </a:tcPr>
                </a:tc>
                <a:extLst>
                  <a:ext uri="{0D108BD9-81ED-4DB2-BD59-A6C34878D82A}">
                    <a16:rowId xmlns:a16="http://schemas.microsoft.com/office/drawing/2014/main" val="3862714387"/>
                  </a:ext>
                </a:extLst>
              </a:tr>
            </a:tbl>
          </a:graphicData>
        </a:graphic>
      </p:graphicFrame>
    </p:spTree>
    <p:extLst>
      <p:ext uri="{BB962C8B-B14F-4D97-AF65-F5344CB8AC3E}">
        <p14:creationId xmlns:p14="http://schemas.microsoft.com/office/powerpoint/2010/main" val="5019072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65397</TotalTime>
  <Words>100572</Words>
  <Application>Microsoft Office PowerPoint</Application>
  <PresentationFormat>Widescreen</PresentationFormat>
  <Paragraphs>14981</Paragraphs>
  <Slides>852</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852</vt:i4>
      </vt:variant>
    </vt:vector>
  </HeadingPairs>
  <TitlesOfParts>
    <vt:vector size="89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14489</cp:revision>
  <dcterms:created xsi:type="dcterms:W3CDTF">2015-10-09T06:09:34Z</dcterms:created>
  <dcterms:modified xsi:type="dcterms:W3CDTF">2025-11-07T06:34:09Z</dcterms:modified>
</cp:coreProperties>
</file>